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68" r:id="rId4"/>
    <p:sldId id="367" r:id="rId5"/>
    <p:sldId id="366" r:id="rId6"/>
    <p:sldId id="365" r:id="rId7"/>
    <p:sldId id="364" r:id="rId8"/>
    <p:sldId id="362" r:id="rId9"/>
    <p:sldId id="361" r:id="rId10"/>
    <p:sldId id="359" r:id="rId11"/>
    <p:sldId id="358" r:id="rId12"/>
    <p:sldId id="357" r:id="rId13"/>
    <p:sldId id="356" r:id="rId14"/>
    <p:sldId id="355" r:id="rId15"/>
    <p:sldId id="354" r:id="rId16"/>
    <p:sldId id="353" r:id="rId17"/>
    <p:sldId id="352" r:id="rId18"/>
    <p:sldId id="351" r:id="rId19"/>
    <p:sldId id="350" r:id="rId20"/>
    <p:sldId id="369" r:id="rId21"/>
    <p:sldId id="349" r:id="rId22"/>
    <p:sldId id="348" r:id="rId23"/>
    <p:sldId id="347" r:id="rId24"/>
    <p:sldId id="345" r:id="rId25"/>
    <p:sldId id="344" r:id="rId26"/>
    <p:sldId id="343" r:id="rId27"/>
    <p:sldId id="342" r:id="rId28"/>
    <p:sldId id="341" r:id="rId29"/>
    <p:sldId id="340" r:id="rId30"/>
    <p:sldId id="339" r:id="rId31"/>
    <p:sldId id="338" r:id="rId32"/>
    <p:sldId id="337" r:id="rId33"/>
    <p:sldId id="336" r:id="rId34"/>
    <p:sldId id="335" r:id="rId35"/>
    <p:sldId id="334" r:id="rId36"/>
    <p:sldId id="333" r:id="rId37"/>
    <p:sldId id="332" r:id="rId38"/>
    <p:sldId id="331" r:id="rId39"/>
    <p:sldId id="330" r:id="rId40"/>
    <p:sldId id="329" r:id="rId41"/>
    <p:sldId id="328" r:id="rId42"/>
    <p:sldId id="327" r:id="rId43"/>
    <p:sldId id="326" r:id="rId44"/>
    <p:sldId id="325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28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68" y="13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19422DE-1EFC-06B1-922E-595FDD6519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3003609"/>
            <a:ext cx="10704512" cy="85078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390AB-3D9A-D299-0ABC-9AC3BADBF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4007"/>
            <a:ext cx="11340000" cy="446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473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9EA841-30C2-EED1-489C-47D6DFF623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19883"/>
            <a:ext cx="11340000" cy="421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251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19861A-FEAC-805F-5376-069C7FBAF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65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FC9EE6-D65D-2F5C-EC17-C23F7CD391DA}"/>
              </a:ext>
            </a:extLst>
          </p:cNvPr>
          <p:cNvSpPr/>
          <p:nvPr/>
        </p:nvSpPr>
        <p:spPr bwMode="white">
          <a:xfrm>
            <a:off x="10481259" y="4939425"/>
            <a:ext cx="371334" cy="4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42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30C55-36DB-9CD4-5155-A47AFCC3C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1068814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091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F3ACE-1EF4-DA5E-65D2-CFC995359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2140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02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13C00-0314-B035-911B-216677A82B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5647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4A6DE9-742B-7131-3372-643DACCEA258}"/>
              </a:ext>
            </a:extLst>
          </p:cNvPr>
          <p:cNvSpPr/>
          <p:nvPr/>
        </p:nvSpPr>
        <p:spPr bwMode="white">
          <a:xfrm>
            <a:off x="10389969" y="4776641"/>
            <a:ext cx="371335" cy="40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29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FC07E-A609-3CAE-1DFA-A860A6CC2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33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6930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23EC0A-E7E8-300F-787A-142F0E939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5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63198-2D10-6A4E-ADE7-59CB25577B01}"/>
              </a:ext>
            </a:extLst>
          </p:cNvPr>
          <p:cNvSpPr/>
          <p:nvPr/>
        </p:nvSpPr>
        <p:spPr bwMode="white">
          <a:xfrm>
            <a:off x="10386045" y="3844588"/>
            <a:ext cx="43798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20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F68A8-430C-6FE0-06E0-0C914C940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51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84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CB0C3-B953-495C-CBD0-7548E37CE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596"/>
          <a:stretch/>
        </p:blipFill>
        <p:spPr>
          <a:xfrm>
            <a:off x="623392" y="1556792"/>
            <a:ext cx="11230465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828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79CD00-1480-1BAF-5D6F-B12BE14AA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1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A5F6C2-33F0-F3C1-39EB-0D21B5E59A95}"/>
              </a:ext>
            </a:extLst>
          </p:cNvPr>
          <p:cNvSpPr/>
          <p:nvPr/>
        </p:nvSpPr>
        <p:spPr bwMode="white">
          <a:xfrm>
            <a:off x="10414609" y="3476640"/>
            <a:ext cx="361813" cy="400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9B7250-FCAA-B7D7-155F-42B868FECF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2924944"/>
            <a:ext cx="8688328" cy="3662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C028E-E9B2-7326-420A-4A30DC6A35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7FE6AE-64F5-64DB-18C9-BA6EC764A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77"/>
          <a:stretch/>
        </p:blipFill>
        <p:spPr>
          <a:xfrm>
            <a:off x="551384" y="1484784"/>
            <a:ext cx="1127209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5789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8D767-5856-33F8-65EB-0EEA2D0AFF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56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FCA112-8288-5661-9ED4-B8D4B4A8FDF1}"/>
              </a:ext>
            </a:extLst>
          </p:cNvPr>
          <p:cNvSpPr/>
          <p:nvPr/>
        </p:nvSpPr>
        <p:spPr bwMode="white">
          <a:xfrm>
            <a:off x="10481259" y="3864763"/>
            <a:ext cx="380856" cy="39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41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0570F-0062-3C4A-3E2F-0DA9EDDC4F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88731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8358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53980C-1D6C-3975-CA32-9A1B287BB9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92" y="1073153"/>
            <a:ext cx="11340000" cy="34070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56757D-D90F-9B58-3304-4A8B314E6E83}"/>
              </a:ext>
            </a:extLst>
          </p:cNvPr>
          <p:cNvSpPr/>
          <p:nvPr/>
        </p:nvSpPr>
        <p:spPr bwMode="white">
          <a:xfrm>
            <a:off x="10399730" y="3764424"/>
            <a:ext cx="371335" cy="41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667B5F0-F64C-3932-D686-AF6008F380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206145"/>
            <a:ext cx="9361040" cy="364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53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06AD0A-B685-FE7B-A0CF-F5009FF7A3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28930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6335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208F8-9952-1646-4976-03C86B60BC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890302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380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0B3FA4-8F45-AFE2-E29F-F85CFB679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6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72FD73-C252-AAA6-A225-7078E379B000}"/>
              </a:ext>
            </a:extLst>
          </p:cNvPr>
          <p:cNvSpPr/>
          <p:nvPr/>
        </p:nvSpPr>
        <p:spPr bwMode="white">
          <a:xfrm>
            <a:off x="7415365" y="1519738"/>
            <a:ext cx="580806" cy="52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D0EAB4-8C1A-E3D5-E975-C19904148C6B}"/>
              </a:ext>
            </a:extLst>
          </p:cNvPr>
          <p:cNvSpPr/>
          <p:nvPr/>
        </p:nvSpPr>
        <p:spPr bwMode="white">
          <a:xfrm>
            <a:off x="8881662" y="1538818"/>
            <a:ext cx="1066397" cy="51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DFB6D5-C29F-17B9-283B-7F1E4F7D4DC3}"/>
              </a:ext>
            </a:extLst>
          </p:cNvPr>
          <p:cNvSpPr/>
          <p:nvPr/>
        </p:nvSpPr>
        <p:spPr bwMode="white">
          <a:xfrm>
            <a:off x="6891687" y="2750391"/>
            <a:ext cx="1656725" cy="51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1731467-8116-2EA4-D383-A12A5C5128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3" t="46631" r="17503"/>
          <a:stretch/>
        </p:blipFill>
        <p:spPr>
          <a:xfrm>
            <a:off x="3935760" y="3550448"/>
            <a:ext cx="5184576" cy="313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40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F105AA-8ACC-63E5-93EE-C1B73DCB8C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502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27F2D9-F0B3-8222-4AAD-4158F8022A7C}"/>
              </a:ext>
            </a:extLst>
          </p:cNvPr>
          <p:cNvSpPr/>
          <p:nvPr/>
        </p:nvSpPr>
        <p:spPr bwMode="white">
          <a:xfrm>
            <a:off x="10071188" y="2646315"/>
            <a:ext cx="561762" cy="41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C168E2-1EF3-558C-ADC8-A3138CEFCE51}"/>
              </a:ext>
            </a:extLst>
          </p:cNvPr>
          <p:cNvSpPr/>
          <p:nvPr/>
        </p:nvSpPr>
        <p:spPr bwMode="white">
          <a:xfrm>
            <a:off x="1263884" y="3791403"/>
            <a:ext cx="495113" cy="48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AB355F3-B808-3651-8FBC-1E42CC7493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3" t="46631" r="17503"/>
          <a:stretch/>
        </p:blipFill>
        <p:spPr>
          <a:xfrm>
            <a:off x="3935760" y="4278065"/>
            <a:ext cx="4104456" cy="2479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75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8478DD-B185-060F-D09C-45AEA60D7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3635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7D3BAC-57C5-3F81-A55F-0A134F8CB3A2}"/>
              </a:ext>
            </a:extLst>
          </p:cNvPr>
          <p:cNvSpPr/>
          <p:nvPr/>
        </p:nvSpPr>
        <p:spPr bwMode="white">
          <a:xfrm>
            <a:off x="2973985" y="3915311"/>
            <a:ext cx="1056876" cy="47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66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E3A5E-4047-1757-E05B-A0C40EB088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4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E85864-5E86-2F67-4F59-958CFD5D08B8}"/>
              </a:ext>
            </a:extLst>
          </p:cNvPr>
          <p:cNvSpPr/>
          <p:nvPr/>
        </p:nvSpPr>
        <p:spPr bwMode="white">
          <a:xfrm>
            <a:off x="7615314" y="1653664"/>
            <a:ext cx="2580302" cy="50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78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3C5E3-69D6-F26C-543D-E8A69550F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24" y="1556792"/>
            <a:ext cx="11340000" cy="388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1755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64AB8-17F0-E739-FF95-BAA2A3E31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324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6B2452-84D7-45BC-0948-5279A7433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241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2564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4723C-573A-81B5-7E56-FD2F03356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1117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10291C-9DA1-FA56-C717-FDA05815422E}"/>
              </a:ext>
            </a:extLst>
          </p:cNvPr>
          <p:cNvSpPr/>
          <p:nvPr/>
        </p:nvSpPr>
        <p:spPr bwMode="white">
          <a:xfrm>
            <a:off x="8163154" y="1727918"/>
            <a:ext cx="504634" cy="46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82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730CCC-A5C9-F79B-4103-AEBD07EAD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10128488" cy="43195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797F39-CA43-7A70-C69D-7BD57A8E0F3A}"/>
              </a:ext>
            </a:extLst>
          </p:cNvPr>
          <p:cNvSpPr/>
          <p:nvPr/>
        </p:nvSpPr>
        <p:spPr bwMode="white">
          <a:xfrm>
            <a:off x="2487868" y="908720"/>
            <a:ext cx="173592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FB0F89-B544-B0CB-84F6-5491AA0D4732}"/>
              </a:ext>
            </a:extLst>
          </p:cNvPr>
          <p:cNvSpPr/>
          <p:nvPr/>
        </p:nvSpPr>
        <p:spPr bwMode="white">
          <a:xfrm>
            <a:off x="8328248" y="3008049"/>
            <a:ext cx="2376264" cy="63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EF2362-4276-0006-7393-2B2FC6833ABE}"/>
              </a:ext>
            </a:extLst>
          </p:cNvPr>
          <p:cNvSpPr/>
          <p:nvPr/>
        </p:nvSpPr>
        <p:spPr bwMode="white">
          <a:xfrm>
            <a:off x="2002216" y="4221088"/>
            <a:ext cx="7094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8639478-A8DB-D8AC-0778-7B731CE487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5"/>
          <a:stretch/>
        </p:blipFill>
        <p:spPr>
          <a:xfrm>
            <a:off x="5951984" y="3789040"/>
            <a:ext cx="2757380" cy="299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80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DB273-7709-C056-1F88-2FDC1429E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77041"/>
            <a:ext cx="11340000" cy="3585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13CB72-A50D-D5F1-1819-636FDB4296DD}"/>
              </a:ext>
            </a:extLst>
          </p:cNvPr>
          <p:cNvSpPr/>
          <p:nvPr/>
        </p:nvSpPr>
        <p:spPr bwMode="white">
          <a:xfrm>
            <a:off x="8768361" y="1268006"/>
            <a:ext cx="504635" cy="467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60D6BF-7294-1E47-36E3-52ADF5F4CD10}"/>
              </a:ext>
            </a:extLst>
          </p:cNvPr>
          <p:cNvSpPr/>
          <p:nvPr/>
        </p:nvSpPr>
        <p:spPr bwMode="white">
          <a:xfrm>
            <a:off x="4836018" y="2507653"/>
            <a:ext cx="314206" cy="39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8CB318-C3B1-125D-756B-55DD07A16F8E}"/>
              </a:ext>
            </a:extLst>
          </p:cNvPr>
          <p:cNvSpPr/>
          <p:nvPr/>
        </p:nvSpPr>
        <p:spPr bwMode="white">
          <a:xfrm>
            <a:off x="6378487" y="2431367"/>
            <a:ext cx="1104483" cy="51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B348D31-EE1B-9266-76AB-DE4ADD1C38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959383"/>
            <a:ext cx="6408712" cy="296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862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74BE0-791C-E6E4-9139-6C264B06F1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004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7B25FA-8ABC-27ED-0CC9-B14D5A264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1340000" cy="561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8530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7BAD1-517A-978E-0BBC-CCBD113FD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40448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231755-E09B-A887-6274-6F27820ABB2D}"/>
              </a:ext>
            </a:extLst>
          </p:cNvPr>
          <p:cNvSpPr/>
          <p:nvPr/>
        </p:nvSpPr>
        <p:spPr bwMode="white">
          <a:xfrm>
            <a:off x="9357083" y="1381392"/>
            <a:ext cx="752192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8D165C-22D0-FCA5-0B92-C58B4C202D29}"/>
              </a:ext>
            </a:extLst>
          </p:cNvPr>
          <p:cNvSpPr/>
          <p:nvPr/>
        </p:nvSpPr>
        <p:spPr bwMode="white">
          <a:xfrm>
            <a:off x="10128317" y="2344895"/>
            <a:ext cx="561763" cy="50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62B90D-FF01-774D-B052-C5823E3C4455}"/>
              </a:ext>
            </a:extLst>
          </p:cNvPr>
          <p:cNvSpPr/>
          <p:nvPr/>
        </p:nvSpPr>
        <p:spPr bwMode="white">
          <a:xfrm>
            <a:off x="1235319" y="3356097"/>
            <a:ext cx="504634" cy="48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91856E-AB7D-D453-006E-4D8431B7AE27}"/>
              </a:ext>
            </a:extLst>
          </p:cNvPr>
          <p:cNvSpPr/>
          <p:nvPr/>
        </p:nvSpPr>
        <p:spPr bwMode="white">
          <a:xfrm>
            <a:off x="1559496" y="4140111"/>
            <a:ext cx="1342069" cy="72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DAA6F65-6984-19BB-03F1-87DF9B934D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71"/>
          <a:stretch/>
        </p:blipFill>
        <p:spPr>
          <a:xfrm>
            <a:off x="8986675" y="3682669"/>
            <a:ext cx="2808312" cy="280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580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D42DA3-5F95-5987-E7E6-36611582B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0601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0B6F59-FF62-809E-19EF-06F0E65CBE0F}"/>
              </a:ext>
            </a:extLst>
          </p:cNvPr>
          <p:cNvSpPr/>
          <p:nvPr/>
        </p:nvSpPr>
        <p:spPr bwMode="white">
          <a:xfrm>
            <a:off x="3463329" y="1381125"/>
            <a:ext cx="314206" cy="3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E47BCB-ABFA-B300-9D92-F73AE7B7B38B}"/>
              </a:ext>
            </a:extLst>
          </p:cNvPr>
          <p:cNvSpPr/>
          <p:nvPr/>
        </p:nvSpPr>
        <p:spPr bwMode="white">
          <a:xfrm>
            <a:off x="2567608" y="2996952"/>
            <a:ext cx="3628365" cy="84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CE0D76B-0011-F8BA-4F3F-4BF94D6747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06" r="11736"/>
          <a:stretch/>
        </p:blipFill>
        <p:spPr>
          <a:xfrm>
            <a:off x="8761744" y="2924944"/>
            <a:ext cx="3004256" cy="373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45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09933E-A6A4-AC0F-27ED-CB795CF5A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1340000" cy="215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290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DEBF09-4EC5-E46C-9BE3-69778B2DE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27" y="764704"/>
            <a:ext cx="970074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022AD1-DC37-F6AE-E05C-38D7FC63FE88}"/>
              </a:ext>
            </a:extLst>
          </p:cNvPr>
          <p:cNvSpPr/>
          <p:nvPr/>
        </p:nvSpPr>
        <p:spPr bwMode="white">
          <a:xfrm>
            <a:off x="9854936" y="1913854"/>
            <a:ext cx="317656" cy="34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6089C-4335-B794-F017-E906D7920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90000"/>
            <a:ext cx="1028041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6858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30A4C3-F1AF-9A97-681F-70411F9B5A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66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FD0A42-835E-C1D7-9F80-40BE82E236B2}"/>
              </a:ext>
            </a:extLst>
          </p:cNvPr>
          <p:cNvSpPr/>
          <p:nvPr/>
        </p:nvSpPr>
        <p:spPr bwMode="white">
          <a:xfrm>
            <a:off x="7320136" y="2276873"/>
            <a:ext cx="3322986" cy="68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A89A76-7331-1289-CE9D-079932CDDC32}"/>
              </a:ext>
            </a:extLst>
          </p:cNvPr>
          <p:cNvSpPr/>
          <p:nvPr/>
        </p:nvSpPr>
        <p:spPr bwMode="white">
          <a:xfrm>
            <a:off x="1178841" y="3505892"/>
            <a:ext cx="542720" cy="46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4F37E3-67B0-8844-1DFF-EF1FD59690CA}"/>
              </a:ext>
            </a:extLst>
          </p:cNvPr>
          <p:cNvSpPr/>
          <p:nvPr/>
        </p:nvSpPr>
        <p:spPr bwMode="white">
          <a:xfrm>
            <a:off x="1750125" y="3505892"/>
            <a:ext cx="2789773" cy="46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C28246-6FA8-D080-8DC1-DE34FC25F42E}"/>
              </a:ext>
            </a:extLst>
          </p:cNvPr>
          <p:cNvSpPr/>
          <p:nvPr/>
        </p:nvSpPr>
        <p:spPr bwMode="white">
          <a:xfrm>
            <a:off x="4577984" y="3496344"/>
            <a:ext cx="1075919" cy="506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F6B3B3-79CB-6099-9B7E-32B8685E64E8}"/>
              </a:ext>
            </a:extLst>
          </p:cNvPr>
          <p:cNvSpPr/>
          <p:nvPr/>
        </p:nvSpPr>
        <p:spPr bwMode="white">
          <a:xfrm>
            <a:off x="5691989" y="3524987"/>
            <a:ext cx="457027" cy="44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3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88199-A333-C3AE-C7BA-E065CDA3A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0363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F2E81A-B0A4-D793-3C9B-CF04AF4ED5E5}"/>
              </a:ext>
            </a:extLst>
          </p:cNvPr>
          <p:cNvSpPr/>
          <p:nvPr/>
        </p:nvSpPr>
        <p:spPr bwMode="white">
          <a:xfrm>
            <a:off x="7848947" y="1340768"/>
            <a:ext cx="3071589" cy="68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DF6258-D6E1-34CE-EAD0-2E2B51AFBF33}"/>
              </a:ext>
            </a:extLst>
          </p:cNvPr>
          <p:cNvSpPr/>
          <p:nvPr/>
        </p:nvSpPr>
        <p:spPr bwMode="white">
          <a:xfrm>
            <a:off x="1469602" y="2530747"/>
            <a:ext cx="152342" cy="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50E80D-843B-4DBF-A5FA-B9BB536CAAE6}"/>
              </a:ext>
            </a:extLst>
          </p:cNvPr>
          <p:cNvSpPr/>
          <p:nvPr/>
        </p:nvSpPr>
        <p:spPr bwMode="white">
          <a:xfrm>
            <a:off x="1298217" y="2588110"/>
            <a:ext cx="533198" cy="43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79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87CAFC-6FC5-8BCF-6E2B-6A3014B31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0545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DD01E9-9AC4-4747-6A66-59AC13188862}"/>
              </a:ext>
            </a:extLst>
          </p:cNvPr>
          <p:cNvSpPr/>
          <p:nvPr/>
        </p:nvSpPr>
        <p:spPr bwMode="white">
          <a:xfrm>
            <a:off x="10031800" y="1385528"/>
            <a:ext cx="755099" cy="699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5952CC-D52A-09A7-DE49-63A5484C2D06}"/>
              </a:ext>
            </a:extLst>
          </p:cNvPr>
          <p:cNvSpPr/>
          <p:nvPr/>
        </p:nvSpPr>
        <p:spPr bwMode="white">
          <a:xfrm>
            <a:off x="1379746" y="2581692"/>
            <a:ext cx="533198" cy="50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FBABC0-06F3-4971-A69E-D9CE30A5D0BC}"/>
              </a:ext>
            </a:extLst>
          </p:cNvPr>
          <p:cNvSpPr/>
          <p:nvPr/>
        </p:nvSpPr>
        <p:spPr bwMode="white">
          <a:xfrm>
            <a:off x="9092089" y="2600783"/>
            <a:ext cx="1704331" cy="45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30498A-F364-CFA3-26BD-1B5E4E20B25E}"/>
              </a:ext>
            </a:extLst>
          </p:cNvPr>
          <p:cNvSpPr/>
          <p:nvPr/>
        </p:nvSpPr>
        <p:spPr bwMode="white">
          <a:xfrm>
            <a:off x="1389268" y="3603068"/>
            <a:ext cx="2218488" cy="46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34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D9681E-8094-031D-5831-064CAC256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01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608167-9936-5808-8B3D-B25D80447335}"/>
              </a:ext>
            </a:extLst>
          </p:cNvPr>
          <p:cNvSpPr/>
          <p:nvPr/>
        </p:nvSpPr>
        <p:spPr bwMode="white">
          <a:xfrm>
            <a:off x="1415481" y="4077072"/>
            <a:ext cx="3057768" cy="89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90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EA4AE-450D-8C10-2242-1B23434044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2518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AAFD91-BB8A-CD50-040D-2E26C40E6BAF}"/>
              </a:ext>
            </a:extLst>
          </p:cNvPr>
          <p:cNvSpPr/>
          <p:nvPr/>
        </p:nvSpPr>
        <p:spPr bwMode="white">
          <a:xfrm>
            <a:off x="10386342" y="3382817"/>
            <a:ext cx="380359" cy="38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12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643C2-D1C2-DCD2-A47E-99635B4B1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6300"/>
            <a:ext cx="11340000" cy="5708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831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1E2F3-CDDE-58F8-330A-133813CDC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81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BDB065-7E17-4517-B165-E2DC16DE95DB}"/>
              </a:ext>
            </a:extLst>
          </p:cNvPr>
          <p:cNvSpPr/>
          <p:nvPr/>
        </p:nvSpPr>
        <p:spPr bwMode="white">
          <a:xfrm>
            <a:off x="10519345" y="2673155"/>
            <a:ext cx="342770" cy="400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DF33B47-1DCD-0266-678C-D6C3753D21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2564904"/>
            <a:ext cx="11340000" cy="391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10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B97D3-2AFA-40D7-6028-CB696ED722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145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250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7ABBA4-F79A-042B-BC15-8B279D9AFF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5968"/>
            <a:ext cx="11340000" cy="3138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AAE27A-BC19-1DEC-7E96-D3B55CDDE77E}"/>
              </a:ext>
            </a:extLst>
          </p:cNvPr>
          <p:cNvSpPr/>
          <p:nvPr/>
        </p:nvSpPr>
        <p:spPr bwMode="white">
          <a:xfrm>
            <a:off x="10500302" y="3616571"/>
            <a:ext cx="352291" cy="39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9FE1A63-F742-82C7-254E-4F53C66DC3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2636912"/>
            <a:ext cx="11340000" cy="378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84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2024-12-12T17:00:12Z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