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2" r:id="rId11"/>
    <p:sldId id="351" r:id="rId12"/>
    <p:sldId id="350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939C2C-1000-6248-825B-01F9E3E5A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820" y="2946455"/>
            <a:ext cx="9336360" cy="965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A74A6B-7DE7-95E8-DE91-D8CCFF510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47139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240679-DA61-60A2-0F4E-875E70D68AB8}"/>
              </a:ext>
            </a:extLst>
          </p:cNvPr>
          <p:cNvSpPr/>
          <p:nvPr/>
        </p:nvSpPr>
        <p:spPr bwMode="white">
          <a:xfrm>
            <a:off x="10604387" y="4102991"/>
            <a:ext cx="352292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55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9285F-B263-1CF0-4244-A9534CFA0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6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D403A-4695-2828-6240-06032CAB8175}"/>
              </a:ext>
            </a:extLst>
          </p:cNvPr>
          <p:cNvSpPr/>
          <p:nvPr/>
        </p:nvSpPr>
        <p:spPr bwMode="white">
          <a:xfrm>
            <a:off x="10452695" y="2452750"/>
            <a:ext cx="437984" cy="39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42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D9365DB-E335-0E64-1F29-57DA9D9DA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1238102"/>
            <a:ext cx="3913796" cy="351898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36D6302-6B51-E6A0-28DF-38700B8B2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484784"/>
            <a:ext cx="10002920" cy="41057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6193A-7DD3-6189-7273-CF9F49F2BAA6}"/>
              </a:ext>
            </a:extLst>
          </p:cNvPr>
          <p:cNvSpPr/>
          <p:nvPr/>
        </p:nvSpPr>
        <p:spPr bwMode="white">
          <a:xfrm>
            <a:off x="9048328" y="4149080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2AA06-E31E-5C8E-4884-7D053A21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3703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7C76B-D178-CF27-4CEA-CC6C94041C6B}"/>
              </a:ext>
            </a:extLst>
          </p:cNvPr>
          <p:cNvSpPr/>
          <p:nvPr/>
        </p:nvSpPr>
        <p:spPr bwMode="white">
          <a:xfrm>
            <a:off x="10437576" y="2341339"/>
            <a:ext cx="428463" cy="39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ED4DE0-D530-C761-5D89-CE030182E7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645024"/>
            <a:ext cx="4197480" cy="308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9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B0DA1-0E67-BB93-5C44-A61AEE6C6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04428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86564-3ECE-902B-D049-992F98933151}"/>
              </a:ext>
            </a:extLst>
          </p:cNvPr>
          <p:cNvSpPr/>
          <p:nvPr/>
        </p:nvSpPr>
        <p:spPr bwMode="white">
          <a:xfrm>
            <a:off x="9745456" y="2193005"/>
            <a:ext cx="324421" cy="35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62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CDC6C-4DA6-E066-30BF-3BE808A2C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5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85CC16-48FC-77CA-A09F-BD5F88FD73FA}"/>
              </a:ext>
            </a:extLst>
          </p:cNvPr>
          <p:cNvSpPr/>
          <p:nvPr/>
        </p:nvSpPr>
        <p:spPr bwMode="white">
          <a:xfrm>
            <a:off x="10452695" y="2549422"/>
            <a:ext cx="380856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00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445A7-583F-4484-8040-D9AD78D8B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CF4E7-A3C0-84D8-B679-B1077EBB97B9}"/>
              </a:ext>
            </a:extLst>
          </p:cNvPr>
          <p:cNvSpPr/>
          <p:nvPr/>
        </p:nvSpPr>
        <p:spPr bwMode="white">
          <a:xfrm>
            <a:off x="10414609" y="2443253"/>
            <a:ext cx="371335" cy="4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9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64ADD-5EE0-2DE6-01B4-DE950835F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36676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368B09-2AE1-74BC-BBB5-7D434F511548}"/>
              </a:ext>
            </a:extLst>
          </p:cNvPr>
          <p:cNvSpPr/>
          <p:nvPr/>
        </p:nvSpPr>
        <p:spPr bwMode="white">
          <a:xfrm>
            <a:off x="9624915" y="3085159"/>
            <a:ext cx="361772" cy="32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3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01059-69F3-9B87-5241-D10AC8C04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1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0320A9-9F97-B9A4-0DAD-C86E4C85C1D3}"/>
              </a:ext>
            </a:extLst>
          </p:cNvPr>
          <p:cNvSpPr/>
          <p:nvPr/>
        </p:nvSpPr>
        <p:spPr bwMode="white">
          <a:xfrm>
            <a:off x="10443173" y="3383255"/>
            <a:ext cx="342769" cy="3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5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67BB3-F65B-CE5C-E39F-30178A4EB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505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374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0E4308-C09C-6C95-D3F0-15933ECBB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491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B925A-FFB6-40A5-BA31-79F99F413C97}"/>
              </a:ext>
            </a:extLst>
          </p:cNvPr>
          <p:cNvSpPr/>
          <p:nvPr/>
        </p:nvSpPr>
        <p:spPr bwMode="white">
          <a:xfrm>
            <a:off x="6882080" y="1416526"/>
            <a:ext cx="4883920" cy="263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A5FF6D-8F38-AF4C-6639-E4265750780D}"/>
              </a:ext>
            </a:extLst>
          </p:cNvPr>
          <p:cNvSpPr/>
          <p:nvPr/>
        </p:nvSpPr>
        <p:spPr bwMode="white">
          <a:xfrm>
            <a:off x="4377385" y="4273622"/>
            <a:ext cx="2256574" cy="5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E8E6BF-48FA-B6B7-A671-11E6EC0ABA48}"/>
              </a:ext>
            </a:extLst>
          </p:cNvPr>
          <p:cNvSpPr/>
          <p:nvPr/>
        </p:nvSpPr>
        <p:spPr bwMode="white">
          <a:xfrm>
            <a:off x="2730181" y="5208166"/>
            <a:ext cx="1628161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CCC18-858C-7AD7-36B7-262AA802E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405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073B9-A1B9-C2AA-0EDE-902571534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5483C2-FA72-8EF6-3723-9A9A28032EEB}"/>
              </a:ext>
            </a:extLst>
          </p:cNvPr>
          <p:cNvSpPr/>
          <p:nvPr/>
        </p:nvSpPr>
        <p:spPr bwMode="white">
          <a:xfrm>
            <a:off x="9557682" y="1548168"/>
            <a:ext cx="437984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1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09A43-3E0D-AD8A-7AAF-46072DF93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29517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40FA13-06E0-32FB-B997-20D0FB8C10F2}"/>
              </a:ext>
            </a:extLst>
          </p:cNvPr>
          <p:cNvSpPr/>
          <p:nvPr/>
        </p:nvSpPr>
        <p:spPr bwMode="white">
          <a:xfrm>
            <a:off x="5279272" y="1961593"/>
            <a:ext cx="1911503" cy="72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FC8F7C-0B66-F6A3-945D-B7A9860268BE}"/>
              </a:ext>
            </a:extLst>
          </p:cNvPr>
          <p:cNvSpPr/>
          <p:nvPr/>
        </p:nvSpPr>
        <p:spPr bwMode="white">
          <a:xfrm>
            <a:off x="9023688" y="2033601"/>
            <a:ext cx="1775701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234AE2D-71FC-747D-697B-69085D645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272" y="2924944"/>
            <a:ext cx="2841780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AD307-FAF3-E7B9-8759-C02749FE2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/>
        </p:blipFill>
        <p:spPr>
          <a:xfrm>
            <a:off x="551384" y="1340768"/>
            <a:ext cx="6192688" cy="1700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E07BC-08BA-18CC-F7BC-C15D96FAFA31}"/>
              </a:ext>
            </a:extLst>
          </p:cNvPr>
          <p:cNvSpPr/>
          <p:nvPr/>
        </p:nvSpPr>
        <p:spPr bwMode="white">
          <a:xfrm>
            <a:off x="1970074" y="2324892"/>
            <a:ext cx="1637682" cy="46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EBD03B3-669E-92B6-2F2A-949C6DC38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3574" y="1484784"/>
            <a:ext cx="3168352" cy="422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9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8E165-B140-31E5-E751-CE5CAD849C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66"/>
          <a:stretch/>
        </p:blipFill>
        <p:spPr>
          <a:xfrm>
            <a:off x="498008" y="1481527"/>
            <a:ext cx="8622328" cy="5202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0B4FC-6BC6-8424-795E-3FC2D989EB10}"/>
              </a:ext>
            </a:extLst>
          </p:cNvPr>
          <p:cNvSpPr/>
          <p:nvPr/>
        </p:nvSpPr>
        <p:spPr bwMode="white">
          <a:xfrm>
            <a:off x="5953776" y="1643520"/>
            <a:ext cx="504634" cy="4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186F3-ADFE-E603-E90B-7B5A4D8C2123}"/>
              </a:ext>
            </a:extLst>
          </p:cNvPr>
          <p:cNvSpPr/>
          <p:nvPr/>
        </p:nvSpPr>
        <p:spPr bwMode="white">
          <a:xfrm>
            <a:off x="1297806" y="2491606"/>
            <a:ext cx="571284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88441-9C47-6864-81C5-06186BEE8A70}"/>
              </a:ext>
            </a:extLst>
          </p:cNvPr>
          <p:cNvSpPr/>
          <p:nvPr/>
        </p:nvSpPr>
        <p:spPr bwMode="white">
          <a:xfrm>
            <a:off x="1859569" y="3358749"/>
            <a:ext cx="1161612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0D34B0-DC5C-2D36-E738-A8558AAD6670}"/>
              </a:ext>
            </a:extLst>
          </p:cNvPr>
          <p:cNvSpPr/>
          <p:nvPr/>
        </p:nvSpPr>
        <p:spPr bwMode="white">
          <a:xfrm>
            <a:off x="1775520" y="5731481"/>
            <a:ext cx="5063747" cy="7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405A84A-B953-7634-8DAF-B8EA99942F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603" y="1070248"/>
            <a:ext cx="3804383" cy="507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3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25BDF-13D0-9ACD-3FC4-461D4E8FA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6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931B7A-1DB4-C368-2FDF-A5DA1D6E108E}"/>
              </a:ext>
            </a:extLst>
          </p:cNvPr>
          <p:cNvSpPr/>
          <p:nvPr/>
        </p:nvSpPr>
        <p:spPr bwMode="white">
          <a:xfrm>
            <a:off x="7968208" y="1988841"/>
            <a:ext cx="2056023" cy="69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57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91F5F-7878-17E7-00D4-108BE8F19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2783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EC5A4C7-9873-F699-A176-2D7876FB78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4221088"/>
            <a:ext cx="5634534" cy="272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614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1C2AC-8771-584A-CF71-D86F3A060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6070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0A260F1-A2D7-8274-234D-05ED6CB137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212976"/>
            <a:ext cx="6168048" cy="348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8751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F0DAC-5AEE-1FA1-91AB-B1CB3FC8D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5958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B8848D-320C-8E91-32A0-D73B4D6DA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17032"/>
            <a:ext cx="11340000" cy="21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250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550B4-2AB9-C15F-C5C5-A1B56AC10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65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81216-983C-9758-FF03-5234E2419672}"/>
              </a:ext>
            </a:extLst>
          </p:cNvPr>
          <p:cNvSpPr/>
          <p:nvPr/>
        </p:nvSpPr>
        <p:spPr bwMode="white">
          <a:xfrm>
            <a:off x="7464152" y="1268760"/>
            <a:ext cx="2007837" cy="72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1B1DF-C5F4-BF0B-8F12-6EECCFBC6F52}"/>
              </a:ext>
            </a:extLst>
          </p:cNvPr>
          <p:cNvSpPr/>
          <p:nvPr/>
        </p:nvSpPr>
        <p:spPr bwMode="white">
          <a:xfrm>
            <a:off x="5015880" y="2132857"/>
            <a:ext cx="1837721" cy="72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20A6A2-6031-F52C-529E-D09C354F7544}"/>
              </a:ext>
            </a:extLst>
          </p:cNvPr>
          <p:cNvSpPr/>
          <p:nvPr/>
        </p:nvSpPr>
        <p:spPr bwMode="white">
          <a:xfrm>
            <a:off x="2639617" y="3068960"/>
            <a:ext cx="1890760" cy="64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60FD1C-6510-F49F-97CC-FF2105E2C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175" y="3389935"/>
            <a:ext cx="5634534" cy="272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F38B7-E945-993C-CFF2-964A9BF980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2A55B-FEA2-3537-5A48-D6E877184C12}"/>
              </a:ext>
            </a:extLst>
          </p:cNvPr>
          <p:cNvSpPr/>
          <p:nvPr/>
        </p:nvSpPr>
        <p:spPr bwMode="white">
          <a:xfrm>
            <a:off x="1416876" y="3614777"/>
            <a:ext cx="961662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18369E-A5FD-FD7C-2D2D-5B5EA0AD6210}"/>
              </a:ext>
            </a:extLst>
          </p:cNvPr>
          <p:cNvSpPr/>
          <p:nvPr/>
        </p:nvSpPr>
        <p:spPr bwMode="white">
          <a:xfrm>
            <a:off x="1416876" y="4567277"/>
            <a:ext cx="961662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6003C2-CABA-3E58-3F6F-93CAE647E30D}"/>
              </a:ext>
            </a:extLst>
          </p:cNvPr>
          <p:cNvSpPr/>
          <p:nvPr/>
        </p:nvSpPr>
        <p:spPr bwMode="white">
          <a:xfrm>
            <a:off x="7996171" y="5548353"/>
            <a:ext cx="952141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96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F9CFD-73C7-105D-F1A4-A1737080E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26070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4E52B6-F09E-BFD1-20BD-FF098F8F28BA}"/>
              </a:ext>
            </a:extLst>
          </p:cNvPr>
          <p:cNvSpPr/>
          <p:nvPr/>
        </p:nvSpPr>
        <p:spPr bwMode="white">
          <a:xfrm>
            <a:off x="2254936" y="2969705"/>
            <a:ext cx="4080106" cy="69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995B1A-C26D-01C2-7F18-B12C47E97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789040"/>
            <a:ext cx="5634534" cy="272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6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6900E-A23C-34A5-1642-C485D458B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6126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03BE6-D898-4501-5073-82D0D6374528}"/>
              </a:ext>
            </a:extLst>
          </p:cNvPr>
          <p:cNvSpPr/>
          <p:nvPr/>
        </p:nvSpPr>
        <p:spPr bwMode="white">
          <a:xfrm>
            <a:off x="5351280" y="3041713"/>
            <a:ext cx="1293805" cy="68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8CFDF66-C60A-8E90-DC1B-5167F6EC6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4063295"/>
            <a:ext cx="5634534" cy="272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3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7B1FF-F06E-9C9E-FF92-2BB14C1BC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495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C2133-B462-D4F5-C687-55A163BC849E}"/>
              </a:ext>
            </a:extLst>
          </p:cNvPr>
          <p:cNvSpPr/>
          <p:nvPr/>
        </p:nvSpPr>
        <p:spPr bwMode="white">
          <a:xfrm>
            <a:off x="8411905" y="2132856"/>
            <a:ext cx="1860559" cy="69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72ABBC-DFDE-570B-4269-5F5BB4FBD543}"/>
              </a:ext>
            </a:extLst>
          </p:cNvPr>
          <p:cNvSpPr/>
          <p:nvPr/>
        </p:nvSpPr>
        <p:spPr bwMode="white">
          <a:xfrm>
            <a:off x="585306" y="3197834"/>
            <a:ext cx="1713853" cy="4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08D293-49DB-AB46-0E69-BCDB01B51EDA}"/>
              </a:ext>
            </a:extLst>
          </p:cNvPr>
          <p:cNvSpPr/>
          <p:nvPr/>
        </p:nvSpPr>
        <p:spPr bwMode="white">
          <a:xfrm>
            <a:off x="2394374" y="3235928"/>
            <a:ext cx="390377" cy="42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7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5924D-37EA-6395-CD3D-998526576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340000" cy="5692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DCFFF-1E39-F24D-612A-72CE00446E30}"/>
              </a:ext>
            </a:extLst>
          </p:cNvPr>
          <p:cNvSpPr/>
          <p:nvPr/>
        </p:nvSpPr>
        <p:spPr bwMode="white">
          <a:xfrm>
            <a:off x="7245551" y="3334811"/>
            <a:ext cx="856926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A792A-5928-1047-CA5F-93F0F25CA866}"/>
              </a:ext>
            </a:extLst>
          </p:cNvPr>
          <p:cNvSpPr/>
          <p:nvPr/>
        </p:nvSpPr>
        <p:spPr bwMode="white">
          <a:xfrm>
            <a:off x="6188675" y="5279897"/>
            <a:ext cx="895012" cy="38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1AC16-CB3A-C9F6-4C34-CD5A7BDA7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473B3-E326-2483-6E9A-F5C960AA6FE8}"/>
              </a:ext>
            </a:extLst>
          </p:cNvPr>
          <p:cNvSpPr/>
          <p:nvPr/>
        </p:nvSpPr>
        <p:spPr bwMode="white">
          <a:xfrm>
            <a:off x="8015215" y="2168605"/>
            <a:ext cx="1999496" cy="74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5046BF-33A3-DAFB-E620-B1642039D40A}"/>
              </a:ext>
            </a:extLst>
          </p:cNvPr>
          <p:cNvSpPr/>
          <p:nvPr/>
        </p:nvSpPr>
        <p:spPr bwMode="white">
          <a:xfrm>
            <a:off x="1343473" y="3140969"/>
            <a:ext cx="1806300" cy="67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7A0239-8C91-1D3C-7A96-5EA1518E21A6}"/>
              </a:ext>
            </a:extLst>
          </p:cNvPr>
          <p:cNvSpPr/>
          <p:nvPr/>
        </p:nvSpPr>
        <p:spPr bwMode="white">
          <a:xfrm>
            <a:off x="4437931" y="3160052"/>
            <a:ext cx="1806299" cy="67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60B517-3E55-2647-A2D1-35F39DEC1EE8}"/>
              </a:ext>
            </a:extLst>
          </p:cNvPr>
          <p:cNvSpPr/>
          <p:nvPr/>
        </p:nvSpPr>
        <p:spPr bwMode="white">
          <a:xfrm>
            <a:off x="7752184" y="3160052"/>
            <a:ext cx="1919754" cy="66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11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CF249-54F6-5F98-46B3-6AD4801B0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468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F7428-85BB-CEF8-AB7E-561512C255BB}"/>
              </a:ext>
            </a:extLst>
          </p:cNvPr>
          <p:cNvSpPr/>
          <p:nvPr/>
        </p:nvSpPr>
        <p:spPr bwMode="white">
          <a:xfrm>
            <a:off x="4599964" y="2652746"/>
            <a:ext cx="1053803" cy="46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E36B01-765B-1C5B-DC2E-F968F43E76D2}"/>
              </a:ext>
            </a:extLst>
          </p:cNvPr>
          <p:cNvSpPr/>
          <p:nvPr/>
        </p:nvSpPr>
        <p:spPr bwMode="white">
          <a:xfrm>
            <a:off x="4871864" y="3325424"/>
            <a:ext cx="5997787" cy="67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43E2A8-49BD-6193-CF1D-C9E853CD2637}"/>
              </a:ext>
            </a:extLst>
          </p:cNvPr>
          <p:cNvSpPr/>
          <p:nvPr/>
        </p:nvSpPr>
        <p:spPr bwMode="white">
          <a:xfrm>
            <a:off x="7424866" y="6074268"/>
            <a:ext cx="1027235" cy="46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57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AA968-1391-C1B4-ACE3-C4ABE4429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86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10D1E-97F2-2F7A-99AC-D1BE0D65CD43}"/>
              </a:ext>
            </a:extLst>
          </p:cNvPr>
          <p:cNvSpPr/>
          <p:nvPr/>
        </p:nvSpPr>
        <p:spPr bwMode="white">
          <a:xfrm>
            <a:off x="8385899" y="1583230"/>
            <a:ext cx="1666246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421DB-4F33-8949-8C2B-62265A6BADF9}"/>
              </a:ext>
            </a:extLst>
          </p:cNvPr>
          <p:cNvSpPr/>
          <p:nvPr/>
        </p:nvSpPr>
        <p:spPr bwMode="white">
          <a:xfrm>
            <a:off x="4044136" y="2545701"/>
            <a:ext cx="53319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46D11-38C1-0A10-F511-1E1CC25D9AB2}"/>
              </a:ext>
            </a:extLst>
          </p:cNvPr>
          <p:cNvSpPr/>
          <p:nvPr/>
        </p:nvSpPr>
        <p:spPr bwMode="white">
          <a:xfrm>
            <a:off x="7509929" y="2526642"/>
            <a:ext cx="1666247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A5569-7F2A-D2D5-B088-64F8BAF28141}"/>
              </a:ext>
            </a:extLst>
          </p:cNvPr>
          <p:cNvSpPr/>
          <p:nvPr/>
        </p:nvSpPr>
        <p:spPr bwMode="white">
          <a:xfrm>
            <a:off x="3453808" y="3431936"/>
            <a:ext cx="2237531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40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E218B-DEF2-0428-862C-6B60A858C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795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18714-7DB5-6642-7383-3BFE5F81892A}"/>
              </a:ext>
            </a:extLst>
          </p:cNvPr>
          <p:cNvSpPr/>
          <p:nvPr/>
        </p:nvSpPr>
        <p:spPr bwMode="white">
          <a:xfrm>
            <a:off x="4053657" y="1560430"/>
            <a:ext cx="1123526" cy="506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4B159-A850-39C9-0476-59A138AAF38D}"/>
              </a:ext>
            </a:extLst>
          </p:cNvPr>
          <p:cNvSpPr/>
          <p:nvPr/>
        </p:nvSpPr>
        <p:spPr bwMode="white">
          <a:xfrm>
            <a:off x="9214261" y="1569980"/>
            <a:ext cx="1123526" cy="46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98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E90ED-B8D6-BD88-39FC-1505F7B04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828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E1390-6876-FA88-5FEA-0F815BB524C8}"/>
              </a:ext>
            </a:extLst>
          </p:cNvPr>
          <p:cNvSpPr/>
          <p:nvPr/>
        </p:nvSpPr>
        <p:spPr bwMode="white">
          <a:xfrm>
            <a:off x="10937637" y="1626526"/>
            <a:ext cx="542721" cy="4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0E8E75-2651-9277-B946-1337EAF5B5F0}"/>
              </a:ext>
            </a:extLst>
          </p:cNvPr>
          <p:cNvSpPr/>
          <p:nvPr/>
        </p:nvSpPr>
        <p:spPr bwMode="white">
          <a:xfrm>
            <a:off x="997284" y="2531427"/>
            <a:ext cx="504634" cy="4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C3D7BA-302D-F48A-76A7-2F24277FCF62}"/>
              </a:ext>
            </a:extLst>
          </p:cNvPr>
          <p:cNvSpPr/>
          <p:nvPr/>
        </p:nvSpPr>
        <p:spPr bwMode="white">
          <a:xfrm>
            <a:off x="8904312" y="2377809"/>
            <a:ext cx="2595087" cy="6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A4EACB-AB3B-CA1B-F88B-810B104B8C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4" y="3255600"/>
            <a:ext cx="11340000" cy="19021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FDC4E1-E685-1A21-5F71-E7C9A819B277}"/>
              </a:ext>
            </a:extLst>
          </p:cNvPr>
          <p:cNvSpPr/>
          <p:nvPr/>
        </p:nvSpPr>
        <p:spPr bwMode="white">
          <a:xfrm>
            <a:off x="959198" y="3561468"/>
            <a:ext cx="609370" cy="49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BD34CB-5C34-AE66-750E-833FF1D751E6}"/>
              </a:ext>
            </a:extLst>
          </p:cNvPr>
          <p:cNvSpPr/>
          <p:nvPr/>
        </p:nvSpPr>
        <p:spPr bwMode="white">
          <a:xfrm>
            <a:off x="9890281" y="3580585"/>
            <a:ext cx="1075919" cy="420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9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