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56" r:id="rId4"/>
    <p:sldId id="355" r:id="rId5"/>
    <p:sldId id="354" r:id="rId6"/>
    <p:sldId id="353" r:id="rId7"/>
    <p:sldId id="352" r:id="rId8"/>
    <p:sldId id="350" r:id="rId9"/>
    <p:sldId id="349" r:id="rId10"/>
    <p:sldId id="348" r:id="rId11"/>
    <p:sldId id="347" r:id="rId12"/>
    <p:sldId id="346" r:id="rId13"/>
    <p:sldId id="345" r:id="rId14"/>
    <p:sldId id="344" r:id="rId15"/>
    <p:sldId id="342" r:id="rId16"/>
    <p:sldId id="341" r:id="rId17"/>
    <p:sldId id="340" r:id="rId18"/>
    <p:sldId id="339" r:id="rId19"/>
    <p:sldId id="338" r:id="rId20"/>
    <p:sldId id="337" r:id="rId21"/>
    <p:sldId id="334" r:id="rId22"/>
    <p:sldId id="332" r:id="rId23"/>
    <p:sldId id="331" r:id="rId24"/>
    <p:sldId id="330" r:id="rId25"/>
    <p:sldId id="329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057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4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06D56B2-52E6-0777-DD9E-D93FC6C455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0362" y="1988840"/>
            <a:ext cx="8711276" cy="306883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A0147B-3D8A-C5B2-1345-1DCF28EB6E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042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D843367-C61F-0BD8-D7F4-B68935DEF967}"/>
              </a:ext>
            </a:extLst>
          </p:cNvPr>
          <p:cNvSpPr/>
          <p:nvPr/>
        </p:nvSpPr>
        <p:spPr bwMode="white">
          <a:xfrm>
            <a:off x="10509823" y="4293501"/>
            <a:ext cx="342770" cy="390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1452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D591AF-3B87-A253-0DEB-0625C4AE11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8674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D78E4E2-FFE0-E4D2-50E9-37BEDD94A7B9}"/>
              </a:ext>
            </a:extLst>
          </p:cNvPr>
          <p:cNvSpPr/>
          <p:nvPr/>
        </p:nvSpPr>
        <p:spPr bwMode="white">
          <a:xfrm>
            <a:off x="10481259" y="2595920"/>
            <a:ext cx="437984" cy="390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3985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0B287C-45DA-1865-31EA-EE5C6ABFB9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836712"/>
            <a:ext cx="10507452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545BD0-356C-402B-DF5A-AD04422D5E15}"/>
              </a:ext>
            </a:extLst>
          </p:cNvPr>
          <p:cNvSpPr/>
          <p:nvPr/>
        </p:nvSpPr>
        <p:spPr bwMode="white">
          <a:xfrm>
            <a:off x="10649651" y="1110257"/>
            <a:ext cx="344072" cy="370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563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3D1C4D-5DBC-31E1-7E77-283584157F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6509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ED31969-9D01-C9EF-251A-FC0308A850C3}"/>
              </a:ext>
            </a:extLst>
          </p:cNvPr>
          <p:cNvSpPr/>
          <p:nvPr/>
        </p:nvSpPr>
        <p:spPr bwMode="white">
          <a:xfrm>
            <a:off x="10481259" y="3387414"/>
            <a:ext cx="380856" cy="390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0978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F59A4C-1F55-E726-04E5-66D221BC50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2379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1F21EF4-7CBA-33F5-8524-074109C3FCB4}"/>
              </a:ext>
            </a:extLst>
          </p:cNvPr>
          <p:cNvSpPr/>
          <p:nvPr/>
        </p:nvSpPr>
        <p:spPr bwMode="white">
          <a:xfrm>
            <a:off x="10443173" y="1558203"/>
            <a:ext cx="437984" cy="391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CCF55E5-422C-749D-76C1-BD40637FC1A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2924944"/>
            <a:ext cx="11340000" cy="3818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1111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DD52A0-894E-30FC-778C-8B6E51203F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4490" y="764704"/>
            <a:ext cx="9463019" cy="586800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5F5F9FD-9FFC-6A1E-0AA5-11581F5969B6}"/>
              </a:ext>
            </a:extLst>
          </p:cNvPr>
          <p:cNvSpPr/>
          <p:nvPr/>
        </p:nvSpPr>
        <p:spPr bwMode="white">
          <a:xfrm>
            <a:off x="9762820" y="3102362"/>
            <a:ext cx="309872" cy="333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8218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829DC5-338C-F5F0-DEF9-7F54873A03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1270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DAEC42-EB10-6716-D477-8E7C704B1F41}"/>
              </a:ext>
            </a:extLst>
          </p:cNvPr>
          <p:cNvSpPr/>
          <p:nvPr/>
        </p:nvSpPr>
        <p:spPr bwMode="white">
          <a:xfrm>
            <a:off x="10414609" y="3354047"/>
            <a:ext cx="380856" cy="391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7224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290590-DF13-6608-8883-83F45EFB6A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7232" y="836712"/>
            <a:ext cx="9337535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041049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3134E4-3D31-7078-030B-EB93E09492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30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508132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7CAB0F-BBBF-9220-49CB-992479EDE64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836712"/>
            <a:ext cx="8278506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22705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3DCD9D-37A5-09EB-467D-9B4BD5740E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340768"/>
            <a:ext cx="11340000" cy="4747235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2F81403-CBD0-3E63-6F29-FF7C77B928D0}"/>
              </a:ext>
            </a:extLst>
          </p:cNvPr>
          <p:cNvSpPr/>
          <p:nvPr/>
        </p:nvSpPr>
        <p:spPr bwMode="white">
          <a:xfrm>
            <a:off x="2123611" y="3342614"/>
            <a:ext cx="1094962" cy="514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322B729-51C0-B246-CDB7-1984E88BF8F9}"/>
              </a:ext>
            </a:extLst>
          </p:cNvPr>
          <p:cNvSpPr/>
          <p:nvPr/>
        </p:nvSpPr>
        <p:spPr bwMode="white">
          <a:xfrm>
            <a:off x="2133132" y="4353069"/>
            <a:ext cx="1094962" cy="44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9CECC6A-7F0D-D47E-EF08-971336386909}"/>
              </a:ext>
            </a:extLst>
          </p:cNvPr>
          <p:cNvSpPr/>
          <p:nvPr/>
        </p:nvSpPr>
        <p:spPr bwMode="white">
          <a:xfrm>
            <a:off x="1775520" y="5229200"/>
            <a:ext cx="1872208" cy="582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F28866A6-4AE3-BDAF-3386-1E2DEF9022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2867815"/>
            <a:ext cx="548590" cy="38665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D959C7-6A78-866E-B7BC-B1BE9EEFF2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40" y="1440024"/>
            <a:ext cx="11340000" cy="75600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BCC34A33-2510-45D1-BBA2-6094F10D46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2348880"/>
            <a:ext cx="11340000" cy="83917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BCD90D-770D-4E9C-5F62-78DC2236BFD2}"/>
              </a:ext>
            </a:extLst>
          </p:cNvPr>
          <p:cNvSpPr/>
          <p:nvPr/>
        </p:nvSpPr>
        <p:spPr bwMode="white">
          <a:xfrm>
            <a:off x="9138538" y="2520528"/>
            <a:ext cx="380856" cy="390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4FA48A3C-31F6-418C-E11F-09F567D4061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3340907"/>
            <a:ext cx="11340000" cy="1829393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A5A94AA-4D46-8010-C95B-2E9D42106DDD}"/>
              </a:ext>
            </a:extLst>
          </p:cNvPr>
          <p:cNvSpPr/>
          <p:nvPr/>
        </p:nvSpPr>
        <p:spPr bwMode="white">
          <a:xfrm>
            <a:off x="3823780" y="4493805"/>
            <a:ext cx="323727" cy="400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3345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E015FE-07D8-864D-DD6D-E50C0D455F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12776"/>
            <a:ext cx="11340000" cy="191890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FA24EEE-990C-AF59-3079-9E7979EF440D}"/>
              </a:ext>
            </a:extLst>
          </p:cNvPr>
          <p:cNvSpPr/>
          <p:nvPr/>
        </p:nvSpPr>
        <p:spPr bwMode="white">
          <a:xfrm>
            <a:off x="3055514" y="2567937"/>
            <a:ext cx="342770" cy="391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B1BB228-4F0B-A655-F10E-4C5C4E3159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3526321"/>
            <a:ext cx="11340000" cy="171750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AEBE9B6-9790-BFA6-1BAD-7B321ECA7D90}"/>
              </a:ext>
            </a:extLst>
          </p:cNvPr>
          <p:cNvSpPr/>
          <p:nvPr/>
        </p:nvSpPr>
        <p:spPr bwMode="white">
          <a:xfrm>
            <a:off x="3761294" y="4528198"/>
            <a:ext cx="2799294" cy="505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3916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7BC8DD-CDD6-4367-73A7-DA8108594F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12776"/>
            <a:ext cx="11340000" cy="187414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70C202-3F70-465C-4905-1F14CFE426DE}"/>
              </a:ext>
            </a:extLst>
          </p:cNvPr>
          <p:cNvSpPr/>
          <p:nvPr/>
        </p:nvSpPr>
        <p:spPr bwMode="white">
          <a:xfrm>
            <a:off x="9696400" y="1484784"/>
            <a:ext cx="1440160" cy="669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2E5922A-2C4D-A08E-916B-ECED729BB194}"/>
              </a:ext>
            </a:extLst>
          </p:cNvPr>
          <p:cNvSpPr/>
          <p:nvPr/>
        </p:nvSpPr>
        <p:spPr bwMode="white">
          <a:xfrm>
            <a:off x="1432711" y="2531528"/>
            <a:ext cx="552241" cy="516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4CDE40A-C997-868F-F202-33E6D4D16E8B}"/>
              </a:ext>
            </a:extLst>
          </p:cNvPr>
          <p:cNvSpPr/>
          <p:nvPr/>
        </p:nvSpPr>
        <p:spPr bwMode="white">
          <a:xfrm>
            <a:off x="2146817" y="2588900"/>
            <a:ext cx="457027" cy="45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4163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69B916-255E-BCFF-B3C9-698847DD09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764704"/>
            <a:ext cx="10754462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771373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EED265-D8C9-A5F2-3E8F-C7072F83DF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544" y="980728"/>
            <a:ext cx="11340000" cy="5152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658189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905698-770E-EC7E-542B-DA1D9D2905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1268760"/>
            <a:ext cx="11340000" cy="4956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007137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31488B-B8D6-86CF-DF2B-D2E7629766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5107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E59CF2-FE13-A1ED-919C-EF18BD5FCB69}"/>
              </a:ext>
            </a:extLst>
          </p:cNvPr>
          <p:cNvSpPr/>
          <p:nvPr/>
        </p:nvSpPr>
        <p:spPr bwMode="white">
          <a:xfrm>
            <a:off x="1740604" y="2333968"/>
            <a:ext cx="7836120" cy="516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1A0F323-908A-DED8-3BD4-0768F09ECD00}"/>
              </a:ext>
            </a:extLst>
          </p:cNvPr>
          <p:cNvSpPr/>
          <p:nvPr/>
        </p:nvSpPr>
        <p:spPr bwMode="white">
          <a:xfrm>
            <a:off x="9690982" y="2353105"/>
            <a:ext cx="342770" cy="507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8715016-9AA3-16DA-C339-78F75C892E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712" y="2860245"/>
            <a:ext cx="8531688" cy="3876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892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7A07FD-18C3-6DB3-56F0-467EF7E7A2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392" y="1073824"/>
            <a:ext cx="11340000" cy="190212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EDE6A7-E9FD-202C-3B29-B4952CAC6307}"/>
              </a:ext>
            </a:extLst>
          </p:cNvPr>
          <p:cNvSpPr/>
          <p:nvPr/>
        </p:nvSpPr>
        <p:spPr bwMode="white">
          <a:xfrm>
            <a:off x="4109528" y="2268623"/>
            <a:ext cx="1133047" cy="487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F7A7D8E-07E1-06A4-475D-CE5A13D2D7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704" y="2852936"/>
            <a:ext cx="8531688" cy="3876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2121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27537B-72A5-DF38-07F1-B658E31836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96752"/>
            <a:ext cx="11340000" cy="2724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43729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9ACC57-02C8-1ACF-B926-ED71C4CD65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869" y="1268760"/>
            <a:ext cx="11340000" cy="303220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D89F2C0-1E3D-F440-24B0-0AB41ED3620C}"/>
              </a:ext>
            </a:extLst>
          </p:cNvPr>
          <p:cNvSpPr/>
          <p:nvPr/>
        </p:nvSpPr>
        <p:spPr bwMode="white">
          <a:xfrm>
            <a:off x="2283123" y="2276872"/>
            <a:ext cx="7625754" cy="622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24AE38A-EA90-E260-E99E-53789A4C839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9976" y="2899285"/>
            <a:ext cx="8531688" cy="3876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0546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1FD6FD-64D9-B718-CBAF-DE37AA5D3C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844824"/>
            <a:ext cx="11340000" cy="381891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4C1A9A2-28E0-A8A6-1C7B-12FAFDCFD3BE}"/>
              </a:ext>
            </a:extLst>
          </p:cNvPr>
          <p:cNvSpPr/>
          <p:nvPr/>
        </p:nvSpPr>
        <p:spPr bwMode="white">
          <a:xfrm>
            <a:off x="3543496" y="2035293"/>
            <a:ext cx="1094962" cy="457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1094968-9054-158B-498A-9A035234A1D0}"/>
              </a:ext>
            </a:extLst>
          </p:cNvPr>
          <p:cNvSpPr/>
          <p:nvPr/>
        </p:nvSpPr>
        <p:spPr bwMode="white">
          <a:xfrm>
            <a:off x="3267375" y="3006687"/>
            <a:ext cx="2151838" cy="504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C12F3C7-2BE5-B026-6294-8A0AC0F451D8}"/>
              </a:ext>
            </a:extLst>
          </p:cNvPr>
          <p:cNvSpPr/>
          <p:nvPr/>
        </p:nvSpPr>
        <p:spPr bwMode="white">
          <a:xfrm>
            <a:off x="9370599" y="3997128"/>
            <a:ext cx="1075919" cy="485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D62D186A-479D-29AE-E155-8E3E9FFC47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0826" y="1578144"/>
            <a:ext cx="548590" cy="3866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3303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FF22CE-F2BE-7663-07CF-9E6951BDB5C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1052736"/>
            <a:ext cx="8406404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1B29371-0302-30DD-9529-80B25FA21CC8}"/>
              </a:ext>
            </a:extLst>
          </p:cNvPr>
          <p:cNvSpPr/>
          <p:nvPr/>
        </p:nvSpPr>
        <p:spPr bwMode="white">
          <a:xfrm>
            <a:off x="5777493" y="1250454"/>
            <a:ext cx="1206964" cy="374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FE73679-0EA5-5C84-B756-E6B2D0E92A75}"/>
              </a:ext>
            </a:extLst>
          </p:cNvPr>
          <p:cNvSpPr/>
          <p:nvPr/>
        </p:nvSpPr>
        <p:spPr bwMode="white">
          <a:xfrm>
            <a:off x="4965791" y="1970714"/>
            <a:ext cx="2053957" cy="374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FF89B9B-E272-9647-C548-6ADEFB311C08}"/>
              </a:ext>
            </a:extLst>
          </p:cNvPr>
          <p:cNvSpPr/>
          <p:nvPr/>
        </p:nvSpPr>
        <p:spPr bwMode="white">
          <a:xfrm>
            <a:off x="4570528" y="2705097"/>
            <a:ext cx="797584" cy="367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90CFA50-25DE-D891-27B3-4EBF51185B0B}"/>
              </a:ext>
            </a:extLst>
          </p:cNvPr>
          <p:cNvSpPr/>
          <p:nvPr/>
        </p:nvSpPr>
        <p:spPr bwMode="white">
          <a:xfrm>
            <a:off x="5791609" y="3418295"/>
            <a:ext cx="797584" cy="374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F4732E0-808B-CB29-B311-3064829B17B1}"/>
              </a:ext>
            </a:extLst>
          </p:cNvPr>
          <p:cNvSpPr/>
          <p:nvPr/>
        </p:nvSpPr>
        <p:spPr bwMode="white">
          <a:xfrm>
            <a:off x="3497670" y="4166800"/>
            <a:ext cx="416438" cy="33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65EF2E8-6EE0-4274-0AC8-7D5EC9CB8185}"/>
              </a:ext>
            </a:extLst>
          </p:cNvPr>
          <p:cNvSpPr/>
          <p:nvPr/>
        </p:nvSpPr>
        <p:spPr bwMode="white">
          <a:xfrm>
            <a:off x="5591945" y="5373216"/>
            <a:ext cx="997250" cy="580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230AC6A-692E-FCC4-282C-30C812988DF4}"/>
              </a:ext>
            </a:extLst>
          </p:cNvPr>
          <p:cNvSpPr/>
          <p:nvPr/>
        </p:nvSpPr>
        <p:spPr bwMode="white">
          <a:xfrm>
            <a:off x="7654994" y="5586136"/>
            <a:ext cx="790526" cy="381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9251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FE60E5-1408-9955-26AF-D7D154CF21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1052736"/>
            <a:ext cx="11340000" cy="571447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0A900EA-A234-C0A2-191B-735594FA56CD}"/>
              </a:ext>
            </a:extLst>
          </p:cNvPr>
          <p:cNvSpPr/>
          <p:nvPr/>
        </p:nvSpPr>
        <p:spPr bwMode="white">
          <a:xfrm>
            <a:off x="7408610" y="1224170"/>
            <a:ext cx="1104483" cy="485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549FF4D-E7FD-2E59-9F89-6F0220B38D7A}"/>
              </a:ext>
            </a:extLst>
          </p:cNvPr>
          <p:cNvSpPr/>
          <p:nvPr/>
        </p:nvSpPr>
        <p:spPr bwMode="white">
          <a:xfrm>
            <a:off x="9608056" y="1124744"/>
            <a:ext cx="1456496" cy="585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5A0CE64-4FB4-A0F4-A1AA-273CA0E42B9E}"/>
              </a:ext>
            </a:extLst>
          </p:cNvPr>
          <p:cNvSpPr/>
          <p:nvPr/>
        </p:nvSpPr>
        <p:spPr bwMode="white">
          <a:xfrm>
            <a:off x="5161557" y="3214710"/>
            <a:ext cx="457027" cy="457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5FAE629-C80B-37BB-E4F1-0961DFC98ACA}"/>
              </a:ext>
            </a:extLst>
          </p:cNvPr>
          <p:cNvSpPr/>
          <p:nvPr/>
        </p:nvSpPr>
        <p:spPr bwMode="white">
          <a:xfrm>
            <a:off x="3495310" y="5138582"/>
            <a:ext cx="1094962" cy="495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3DB3BB67-93A0-F582-B632-1DF9205981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0361" y="2780928"/>
            <a:ext cx="548590" cy="3866572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1FC90DAA-D3A9-E8C5-25C4-ED9FEB31449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94278" y="4857567"/>
            <a:ext cx="604427" cy="1909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3631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6CB049-84D7-3D35-A105-56FBA30BFB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700808"/>
            <a:ext cx="11340000" cy="399123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8A1866-44E1-4F31-DF8D-189EE4844D44}"/>
              </a:ext>
            </a:extLst>
          </p:cNvPr>
          <p:cNvSpPr/>
          <p:nvPr/>
        </p:nvSpPr>
        <p:spPr bwMode="white">
          <a:xfrm>
            <a:off x="6072028" y="2043730"/>
            <a:ext cx="1075919" cy="447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B59D165-7C06-9C1A-3A9E-FFCA70DFCD30}"/>
              </a:ext>
            </a:extLst>
          </p:cNvPr>
          <p:cNvSpPr/>
          <p:nvPr/>
        </p:nvSpPr>
        <p:spPr bwMode="white">
          <a:xfrm>
            <a:off x="4729509" y="4025059"/>
            <a:ext cx="371335" cy="3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46699364-3716-5D6A-1A1F-52B4EA8761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451" y="1556792"/>
            <a:ext cx="548590" cy="3866572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B7ED17D2-8AAD-1E40-E1A5-4256A7EEBD1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5440" y="1628801"/>
            <a:ext cx="524205" cy="1656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208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D36D36-2E60-95E6-D052-AC3774136E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68760"/>
            <a:ext cx="11340000" cy="3774441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28DD6D13-BDE2-53FF-CA21-D156A8C8FB5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4941168"/>
            <a:ext cx="11340000" cy="1018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75965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3D2583-25FE-E93F-C3D7-B73E337D78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340768"/>
            <a:ext cx="11340000" cy="45035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E12B515-F073-DEF3-490E-D46D1468EA50}"/>
              </a:ext>
            </a:extLst>
          </p:cNvPr>
          <p:cNvSpPr/>
          <p:nvPr/>
        </p:nvSpPr>
        <p:spPr bwMode="white">
          <a:xfrm>
            <a:off x="10235853" y="1627010"/>
            <a:ext cx="437984" cy="391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216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167FC9-9C82-D066-811C-E07DFC6783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5390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DAAF1B3-3B52-0ACC-4426-139F27BE069E}"/>
              </a:ext>
            </a:extLst>
          </p:cNvPr>
          <p:cNvSpPr/>
          <p:nvPr/>
        </p:nvSpPr>
        <p:spPr bwMode="white">
          <a:xfrm>
            <a:off x="10452695" y="3377100"/>
            <a:ext cx="437984" cy="390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3036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67</cp:revision>
  <dcterms:created xsi:type="dcterms:W3CDTF">2015-09-16T06:44:00Z</dcterms:created>
  <dcterms:modified xsi:type="dcterms:W3CDTF">2024-12-12T15:34:36Z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