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73" r:id="rId4"/>
    <p:sldId id="372" r:id="rId5"/>
    <p:sldId id="371" r:id="rId6"/>
    <p:sldId id="370" r:id="rId7"/>
    <p:sldId id="369" r:id="rId8"/>
    <p:sldId id="368" r:id="rId9"/>
    <p:sldId id="365" r:id="rId10"/>
    <p:sldId id="364" r:id="rId11"/>
    <p:sldId id="363" r:id="rId12"/>
    <p:sldId id="362" r:id="rId13"/>
    <p:sldId id="361" r:id="rId14"/>
    <p:sldId id="360" r:id="rId15"/>
    <p:sldId id="359" r:id="rId16"/>
    <p:sldId id="358" r:id="rId17"/>
    <p:sldId id="357" r:id="rId18"/>
    <p:sldId id="356" r:id="rId19"/>
    <p:sldId id="355" r:id="rId20"/>
    <p:sldId id="354" r:id="rId21"/>
    <p:sldId id="353" r:id="rId22"/>
    <p:sldId id="351" r:id="rId23"/>
    <p:sldId id="350" r:id="rId24"/>
    <p:sldId id="348" r:id="rId25"/>
    <p:sldId id="347" r:id="rId26"/>
    <p:sldId id="345" r:id="rId27"/>
    <p:sldId id="344" r:id="rId28"/>
    <p:sldId id="343" r:id="rId29"/>
    <p:sldId id="342" r:id="rId30"/>
    <p:sldId id="339" r:id="rId31"/>
    <p:sldId id="338" r:id="rId32"/>
    <p:sldId id="337" r:id="rId33"/>
    <p:sldId id="336" r:id="rId34"/>
    <p:sldId id="335" r:id="rId35"/>
    <p:sldId id="334" r:id="rId36"/>
    <p:sldId id="332" r:id="rId37"/>
    <p:sldId id="331" r:id="rId38"/>
    <p:sldId id="330" r:id="rId39"/>
    <p:sldId id="329" r:id="rId40"/>
    <p:sldId id="328" r:id="rId41"/>
    <p:sldId id="327" r:id="rId42"/>
    <p:sldId id="326" r:id="rId43"/>
    <p:sldId id="325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C80772-878A-06EF-6DAA-D835280F1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35" y="2912157"/>
            <a:ext cx="9213929" cy="1033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D867B-751D-E661-4F5B-D851D5020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0B5F0-4E91-3B93-2E4D-00D2149316A4}"/>
              </a:ext>
            </a:extLst>
          </p:cNvPr>
          <p:cNvSpPr/>
          <p:nvPr/>
        </p:nvSpPr>
        <p:spPr bwMode="white">
          <a:xfrm>
            <a:off x="10481259" y="4389241"/>
            <a:ext cx="380856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88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55AE2-C6A0-F9D6-39EB-A12E58897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998693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00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7815E-CAB1-4214-4D11-79AEBC0E17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3DEA4-6407-9B9D-BD58-5FE9F15C78C0}"/>
              </a:ext>
            </a:extLst>
          </p:cNvPr>
          <p:cNvSpPr/>
          <p:nvPr/>
        </p:nvSpPr>
        <p:spPr bwMode="white">
          <a:xfrm>
            <a:off x="10452695" y="3463526"/>
            <a:ext cx="428463" cy="4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1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1EF98-B98B-1D43-B5AF-E08C111DE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3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96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B5E4B-CF91-188D-0999-50CE6AB7C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792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FE5EF-84F2-9278-E3EF-D86FF41ADAF4}"/>
              </a:ext>
            </a:extLst>
          </p:cNvPr>
          <p:cNvSpPr/>
          <p:nvPr/>
        </p:nvSpPr>
        <p:spPr bwMode="white">
          <a:xfrm>
            <a:off x="10452045" y="2371640"/>
            <a:ext cx="428463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82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D2F0A-3195-5741-F8C2-32ED4EB1AA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40768"/>
            <a:ext cx="11340000" cy="394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41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1E9A7-660D-32FD-65EE-654181FD9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2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A6608-824E-0F15-08DA-94B28C6F8FC7}"/>
              </a:ext>
            </a:extLst>
          </p:cNvPr>
          <p:cNvSpPr/>
          <p:nvPr/>
        </p:nvSpPr>
        <p:spPr bwMode="white">
          <a:xfrm>
            <a:off x="10443173" y="3605754"/>
            <a:ext cx="342769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04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17A5C-F07C-1913-E68F-A27CE6403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82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3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A2B2C-8E0E-885C-E4B0-892D2B90DE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230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F167FE-E057-9FAF-2D7A-63D25AD5A07E}"/>
              </a:ext>
            </a:extLst>
          </p:cNvPr>
          <p:cNvSpPr/>
          <p:nvPr/>
        </p:nvSpPr>
        <p:spPr bwMode="white">
          <a:xfrm>
            <a:off x="10490541" y="2434290"/>
            <a:ext cx="342769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46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22C78-8734-542F-1068-8964CF5B9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10737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61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E91384-D901-DDD4-1766-8B246810F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83676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EEEE8-4B62-D04B-C1DA-509441CE4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D2593-C108-06F1-9CA0-F2F50B1D0ED4}"/>
              </a:ext>
            </a:extLst>
          </p:cNvPr>
          <p:cNvSpPr/>
          <p:nvPr/>
        </p:nvSpPr>
        <p:spPr bwMode="white">
          <a:xfrm>
            <a:off x="10414609" y="4588543"/>
            <a:ext cx="371335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7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071EA-7EA4-3588-97FB-506FA3B5C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96" y="1368016"/>
            <a:ext cx="11340000" cy="19011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092E89-4FE7-978D-AF6D-33C39D9F75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10492"/>
          <a:stretch/>
        </p:blipFill>
        <p:spPr>
          <a:xfrm>
            <a:off x="858048" y="3573016"/>
            <a:ext cx="10475904" cy="184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68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00A65-6A44-CFC4-687C-CD67521D9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69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4949D-C27E-C79C-32C4-6EA527266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8" y="1676965"/>
            <a:ext cx="11340000" cy="380424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D66D16-EC95-874E-A55D-E07A88090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1700808"/>
            <a:ext cx="11340000" cy="386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55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DAB71-0459-F1D9-6E76-E68AFD4A9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28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10F30F3-4CA8-8482-8954-CC66F9C0D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837396"/>
            <a:ext cx="8904352" cy="29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8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D9EAB-4EE5-F4D5-6713-9713DCD66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87642"/>
            <a:ext cx="11340000" cy="210911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2A053-57BC-8862-4FF8-941965CD38AC}"/>
              </a:ext>
            </a:extLst>
          </p:cNvPr>
          <p:cNvSpPr/>
          <p:nvPr/>
        </p:nvSpPr>
        <p:spPr bwMode="white">
          <a:xfrm>
            <a:off x="2685374" y="1669382"/>
            <a:ext cx="314206" cy="38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399C91-7F46-642A-C4ED-590F83A72D7A}"/>
              </a:ext>
            </a:extLst>
          </p:cNvPr>
          <p:cNvSpPr/>
          <p:nvPr/>
        </p:nvSpPr>
        <p:spPr bwMode="white">
          <a:xfrm>
            <a:off x="4570614" y="1621665"/>
            <a:ext cx="1123526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655F4-5A2B-70C0-1540-EBDB5ABC09F6}"/>
              </a:ext>
            </a:extLst>
          </p:cNvPr>
          <p:cNvSpPr/>
          <p:nvPr/>
        </p:nvSpPr>
        <p:spPr bwMode="white">
          <a:xfrm>
            <a:off x="4361143" y="2585560"/>
            <a:ext cx="1171133" cy="51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5A431E3-C0A3-EA49-FCF3-D1B3CA73C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402143"/>
            <a:ext cx="11340000" cy="287555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8EF05A-7EF2-5EC0-0650-986673CA4794}"/>
              </a:ext>
            </a:extLst>
          </p:cNvPr>
          <p:cNvSpPr/>
          <p:nvPr/>
        </p:nvSpPr>
        <p:spPr bwMode="white">
          <a:xfrm>
            <a:off x="9074241" y="3640186"/>
            <a:ext cx="342770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C4CC83-40F9-4004-803D-8B1BC82C600B}"/>
              </a:ext>
            </a:extLst>
          </p:cNvPr>
          <p:cNvSpPr/>
          <p:nvPr/>
        </p:nvSpPr>
        <p:spPr bwMode="white">
          <a:xfrm>
            <a:off x="1285727" y="4573314"/>
            <a:ext cx="1123526" cy="49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2D4530-B915-1916-9D8B-FC6BC896D765}"/>
              </a:ext>
            </a:extLst>
          </p:cNvPr>
          <p:cNvSpPr/>
          <p:nvPr/>
        </p:nvSpPr>
        <p:spPr bwMode="white">
          <a:xfrm>
            <a:off x="4104064" y="5563573"/>
            <a:ext cx="2780251" cy="48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1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91FCA-29B9-08E3-C382-76A4011A7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3004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567A78-EE5A-2568-E74E-6DD88C945BBC}"/>
              </a:ext>
            </a:extLst>
          </p:cNvPr>
          <p:cNvSpPr/>
          <p:nvPr/>
        </p:nvSpPr>
        <p:spPr bwMode="white">
          <a:xfrm>
            <a:off x="8610273" y="3104661"/>
            <a:ext cx="1479958" cy="7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DD96D6-E4EC-C3A3-3195-3FBCD631EF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41"/>
          <a:stretch/>
        </p:blipFill>
        <p:spPr>
          <a:xfrm>
            <a:off x="3647728" y="3861048"/>
            <a:ext cx="3877860" cy="273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0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5C510-C4F9-D9EE-9266-3869ECF67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899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0DAA4-F40C-7B2C-C32D-8761B4A4008A}"/>
              </a:ext>
            </a:extLst>
          </p:cNvPr>
          <p:cNvSpPr/>
          <p:nvPr/>
        </p:nvSpPr>
        <p:spPr bwMode="white">
          <a:xfrm>
            <a:off x="3479815" y="3537818"/>
            <a:ext cx="561763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329BC-8975-DB06-E8E8-EEC0F5AB6EDF}"/>
              </a:ext>
            </a:extLst>
          </p:cNvPr>
          <p:cNvSpPr/>
          <p:nvPr/>
        </p:nvSpPr>
        <p:spPr bwMode="white">
          <a:xfrm>
            <a:off x="4650948" y="4462603"/>
            <a:ext cx="342770" cy="50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0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A4F39-035D-E5E0-7E7D-A392E0232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9706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5693D7-08CA-BE46-56A8-7F16F400D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789040"/>
            <a:ext cx="6456080" cy="320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08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0BC69-4060-E6F9-14F4-7701A6ED0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8867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54F06F-A14F-32BF-91EA-480B9027F9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212976"/>
            <a:ext cx="6168048" cy="373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768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FCF25-A3A3-2F32-8945-61B6F1E08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02302"/>
            <a:ext cx="11340000" cy="5781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63CA8-4AEF-EBC9-DCC9-643CE534860B}"/>
              </a:ext>
            </a:extLst>
          </p:cNvPr>
          <p:cNvSpPr/>
          <p:nvPr/>
        </p:nvSpPr>
        <p:spPr bwMode="white">
          <a:xfrm>
            <a:off x="10063273" y="2388066"/>
            <a:ext cx="371335" cy="4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39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5E7DE-1810-1BC5-B537-14DC0B7B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FF469-3C15-D60E-5AA0-F08757DE9068}"/>
              </a:ext>
            </a:extLst>
          </p:cNvPr>
          <p:cNvSpPr/>
          <p:nvPr/>
        </p:nvSpPr>
        <p:spPr bwMode="white">
          <a:xfrm>
            <a:off x="9757632" y="1300355"/>
            <a:ext cx="771235" cy="45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C5D5F-0FEC-7DCB-8F36-8CA990E65C10}"/>
              </a:ext>
            </a:extLst>
          </p:cNvPr>
          <p:cNvSpPr/>
          <p:nvPr/>
        </p:nvSpPr>
        <p:spPr bwMode="white">
          <a:xfrm>
            <a:off x="1816775" y="2178439"/>
            <a:ext cx="314206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01162-E34F-481A-74DA-6C2EE65B36FA}"/>
              </a:ext>
            </a:extLst>
          </p:cNvPr>
          <p:cNvSpPr/>
          <p:nvPr/>
        </p:nvSpPr>
        <p:spPr bwMode="white">
          <a:xfrm>
            <a:off x="1197884" y="2168895"/>
            <a:ext cx="523677" cy="5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59A15F-4AD8-6764-2A90-8131EBE40390}"/>
              </a:ext>
            </a:extLst>
          </p:cNvPr>
          <p:cNvSpPr/>
          <p:nvPr/>
        </p:nvSpPr>
        <p:spPr bwMode="white">
          <a:xfrm>
            <a:off x="1769168" y="2359783"/>
            <a:ext cx="495113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06700F-15F1-108E-D977-C95BFB900B2D}"/>
              </a:ext>
            </a:extLst>
          </p:cNvPr>
          <p:cNvSpPr/>
          <p:nvPr/>
        </p:nvSpPr>
        <p:spPr bwMode="white">
          <a:xfrm>
            <a:off x="10014710" y="2168895"/>
            <a:ext cx="552240" cy="47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17C698-9005-1C71-B39F-5C8B24533DF8}"/>
              </a:ext>
            </a:extLst>
          </p:cNvPr>
          <p:cNvSpPr/>
          <p:nvPr/>
        </p:nvSpPr>
        <p:spPr bwMode="white">
          <a:xfrm>
            <a:off x="1207405" y="3056523"/>
            <a:ext cx="495113" cy="5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517D2E-B49F-EE04-1077-3CDEFBD9BD91}"/>
              </a:ext>
            </a:extLst>
          </p:cNvPr>
          <p:cNvSpPr/>
          <p:nvPr/>
        </p:nvSpPr>
        <p:spPr bwMode="white">
          <a:xfrm>
            <a:off x="1788211" y="3056523"/>
            <a:ext cx="1342518" cy="50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73E34F-6BC2-DD90-71BB-51C9B5279339}"/>
              </a:ext>
            </a:extLst>
          </p:cNvPr>
          <p:cNvSpPr/>
          <p:nvPr/>
        </p:nvSpPr>
        <p:spPr bwMode="white">
          <a:xfrm>
            <a:off x="2340452" y="3789040"/>
            <a:ext cx="4619643" cy="66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B1EE5F-34EB-EB36-2C5B-C2C7267B91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3652113"/>
            <a:ext cx="6456080" cy="320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2A01F-A465-917C-A030-BF6D739C1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40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F843D2-E1BE-2132-A317-4BB312CCE6FE}"/>
              </a:ext>
            </a:extLst>
          </p:cNvPr>
          <p:cNvSpPr/>
          <p:nvPr/>
        </p:nvSpPr>
        <p:spPr bwMode="white">
          <a:xfrm>
            <a:off x="1888544" y="3030626"/>
            <a:ext cx="428463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42B4C4-0F36-1894-7680-992093DCC9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501209"/>
            <a:ext cx="4656288" cy="23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5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4F2A8-FBCB-5562-DEC5-65C487CCF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340000" cy="357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5921A-5BF9-6690-912E-43D6D42BC8D2}"/>
              </a:ext>
            </a:extLst>
          </p:cNvPr>
          <p:cNvSpPr/>
          <p:nvPr/>
        </p:nvSpPr>
        <p:spPr bwMode="white">
          <a:xfrm>
            <a:off x="3023403" y="1075000"/>
            <a:ext cx="2256574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28AE55-DC3A-2106-A846-9E5A30B7D02A}"/>
              </a:ext>
            </a:extLst>
          </p:cNvPr>
          <p:cNvSpPr/>
          <p:nvPr/>
        </p:nvSpPr>
        <p:spPr bwMode="white">
          <a:xfrm>
            <a:off x="2394990" y="3743828"/>
            <a:ext cx="1114005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0A4B71-4438-CBF1-9772-C08629273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3475730"/>
            <a:ext cx="5398620" cy="326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4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5E173-D29F-0269-8FD9-742DBB511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782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39F27-7A03-047B-2458-AEA440DF0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57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B38BA-03F1-F1C8-7509-AA278217B75F}"/>
              </a:ext>
            </a:extLst>
          </p:cNvPr>
          <p:cNvSpPr/>
          <p:nvPr/>
        </p:nvSpPr>
        <p:spPr bwMode="white">
          <a:xfrm>
            <a:off x="1348214" y="4043874"/>
            <a:ext cx="2443530" cy="68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8372A-A64C-5F99-69E2-5C7EBA63D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7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B090EA-B306-BA6B-56DE-C3155932E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70695"/>
            <a:ext cx="11340000" cy="190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2204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47244-621C-8D36-15C9-5BA60D41E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54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717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E2933-5C0B-A897-42DC-86C88BA4B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59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443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F1D90-D1B0-65DE-2248-BF10C5EBB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203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E849E-EBC0-DF49-DFFA-BC1F0D2BA81B}"/>
              </a:ext>
            </a:extLst>
          </p:cNvPr>
          <p:cNvSpPr/>
          <p:nvPr/>
        </p:nvSpPr>
        <p:spPr bwMode="white">
          <a:xfrm>
            <a:off x="3674406" y="3284984"/>
            <a:ext cx="5661954" cy="63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71C34D-4A3F-E278-830C-B87C7B321F02}"/>
              </a:ext>
            </a:extLst>
          </p:cNvPr>
          <p:cNvSpPr/>
          <p:nvPr/>
        </p:nvSpPr>
        <p:spPr bwMode="white">
          <a:xfrm>
            <a:off x="3769620" y="4166495"/>
            <a:ext cx="7510956" cy="63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80D632B-3E97-2AAA-2616-CD3C7FA066BA}"/>
              </a:ext>
            </a:extLst>
          </p:cNvPr>
          <p:cNvSpPr/>
          <p:nvPr/>
        </p:nvSpPr>
        <p:spPr bwMode="white">
          <a:xfrm>
            <a:off x="513298" y="5203079"/>
            <a:ext cx="618891" cy="49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9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2D582-9930-E009-34FF-63A87F240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8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8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FBFA4-E21E-7F15-701F-6675FB5B4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0DFF1-C789-75D7-92C1-A77B1DB5F1C3}"/>
              </a:ext>
            </a:extLst>
          </p:cNvPr>
          <p:cNvSpPr/>
          <p:nvPr/>
        </p:nvSpPr>
        <p:spPr bwMode="white">
          <a:xfrm>
            <a:off x="10386045" y="3530868"/>
            <a:ext cx="437984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6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51711-D8F4-71F8-7D9B-8F0C9142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15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97A9B-4D3D-C719-316F-A107432B160A}"/>
              </a:ext>
            </a:extLst>
          </p:cNvPr>
          <p:cNvSpPr/>
          <p:nvPr/>
        </p:nvSpPr>
        <p:spPr bwMode="white">
          <a:xfrm>
            <a:off x="2120811" y="4147099"/>
            <a:ext cx="342770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F3F9F-4FCC-AC30-BC32-6C80DBC9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66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2771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5A2D5-63CE-E5D9-D531-C34B3BD10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42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1A7104-C9B6-370E-0508-BEDDABA7CB6C}"/>
              </a:ext>
            </a:extLst>
          </p:cNvPr>
          <p:cNvSpPr/>
          <p:nvPr/>
        </p:nvSpPr>
        <p:spPr bwMode="white">
          <a:xfrm>
            <a:off x="1141711" y="4077072"/>
            <a:ext cx="5818385" cy="74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0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3A758-38B3-B18F-A83E-4CDBB1464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404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3A297-929F-71E9-4E16-D5F2E2879DA8}"/>
              </a:ext>
            </a:extLst>
          </p:cNvPr>
          <p:cNvSpPr/>
          <p:nvPr/>
        </p:nvSpPr>
        <p:spPr bwMode="white">
          <a:xfrm>
            <a:off x="5805596" y="3141142"/>
            <a:ext cx="1047355" cy="4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BC0D83-0AF0-E07D-E6A1-3897EE0F9C6D}"/>
              </a:ext>
            </a:extLst>
          </p:cNvPr>
          <p:cNvSpPr/>
          <p:nvPr/>
        </p:nvSpPr>
        <p:spPr bwMode="white">
          <a:xfrm>
            <a:off x="6272146" y="4904438"/>
            <a:ext cx="1171133" cy="5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79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40E8A-6182-93F5-442B-234AA63BF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71265"/>
            <a:ext cx="11340000" cy="57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1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B1953-3216-1027-8FF2-98BF1C6F0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EEDA0-F73D-3205-D959-739A598CB9CA}"/>
              </a:ext>
            </a:extLst>
          </p:cNvPr>
          <p:cNvSpPr/>
          <p:nvPr/>
        </p:nvSpPr>
        <p:spPr bwMode="white">
          <a:xfrm>
            <a:off x="10386045" y="2570313"/>
            <a:ext cx="437984" cy="39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46A95-C1FE-F5EF-5741-36574D024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9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987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18F6B-E2AE-AF53-ED4E-40B60AC5D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976"/>
            <a:ext cx="11340000" cy="9505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9B36A9-83F7-41D7-7C13-CE5CE291C2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162" y="3441143"/>
            <a:ext cx="10475904" cy="332830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7AAFDE-77B2-B73B-8A94-3D00BB1D6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1"/>
          <a:stretch/>
        </p:blipFill>
        <p:spPr>
          <a:xfrm>
            <a:off x="695400" y="2060848"/>
            <a:ext cx="11340000" cy="16996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195855-BAE2-0167-43F4-79B8A765D1DF}"/>
              </a:ext>
            </a:extLst>
          </p:cNvPr>
          <p:cNvSpPr/>
          <p:nvPr/>
        </p:nvSpPr>
        <p:spPr bwMode="white">
          <a:xfrm>
            <a:off x="10359631" y="3131201"/>
            <a:ext cx="371334" cy="40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3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1439B-88D8-F3C9-9EBC-D92B0DCA4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764704"/>
            <a:ext cx="87976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69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