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2"/>
    <p:sldId id="324" r:id="rId3"/>
    <p:sldId id="379" r:id="rId4"/>
    <p:sldId id="378" r:id="rId5"/>
    <p:sldId id="377" r:id="rId6"/>
    <p:sldId id="376" r:id="rId7"/>
    <p:sldId id="375" r:id="rId8"/>
    <p:sldId id="374" r:id="rId9"/>
    <p:sldId id="373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  <p:sldId id="363" r:id="rId19"/>
    <p:sldId id="362" r:id="rId20"/>
    <p:sldId id="361" r:id="rId21"/>
    <p:sldId id="360" r:id="rId22"/>
    <p:sldId id="359" r:id="rId23"/>
    <p:sldId id="358" r:id="rId24"/>
    <p:sldId id="357" r:id="rId25"/>
    <p:sldId id="356" r:id="rId26"/>
    <p:sldId id="354" r:id="rId27"/>
    <p:sldId id="353" r:id="rId28"/>
    <p:sldId id="352" r:id="rId29"/>
    <p:sldId id="351" r:id="rId30"/>
    <p:sldId id="350" r:id="rId31"/>
    <p:sldId id="349" r:id="rId32"/>
    <p:sldId id="348" r:id="rId33"/>
    <p:sldId id="347" r:id="rId34"/>
    <p:sldId id="346" r:id="rId35"/>
    <p:sldId id="345" r:id="rId36"/>
    <p:sldId id="344" r:id="rId37"/>
    <p:sldId id="343" r:id="rId38"/>
    <p:sldId id="342" r:id="rId39"/>
    <p:sldId id="341" r:id="rId40"/>
    <p:sldId id="340" r:id="rId41"/>
    <p:sldId id="339" r:id="rId42"/>
    <p:sldId id="338" r:id="rId43"/>
    <p:sldId id="337" r:id="rId44"/>
    <p:sldId id="335" r:id="rId45"/>
    <p:sldId id="333" r:id="rId46"/>
    <p:sldId id="332" r:id="rId47"/>
    <p:sldId id="331" r:id="rId48"/>
    <p:sldId id="330" r:id="rId49"/>
    <p:sldId id="329" r:id="rId50"/>
    <p:sldId id="328" r:id="rId51"/>
    <p:sldId id="327" r:id="rId52"/>
    <p:sldId id="326" r:id="rId53"/>
    <p:sldId id="325" r:id="rId54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8BE788-70AE-FDC9-8903-00CCAA234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074" y="2109603"/>
            <a:ext cx="5915851" cy="26387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B22ED-C743-C069-ADBF-D649CA801F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28930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182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26B57-A907-DD1E-7A94-CF3A21D09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96" y="994223"/>
            <a:ext cx="111580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5AF685-9861-4E19-8821-C532126ACE5A}"/>
              </a:ext>
            </a:extLst>
          </p:cNvPr>
          <p:cNvSpPr/>
          <p:nvPr/>
        </p:nvSpPr>
        <p:spPr bwMode="white">
          <a:xfrm>
            <a:off x="7243653" y="2962721"/>
            <a:ext cx="337270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23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F110A-35C8-D5A8-4931-76C794F38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50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64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589FE-94BE-FE8A-F722-F9000348E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360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AE95A1-5868-B6B9-E396-6DD74850C447}"/>
              </a:ext>
            </a:extLst>
          </p:cNvPr>
          <p:cNvSpPr/>
          <p:nvPr/>
        </p:nvSpPr>
        <p:spPr bwMode="white">
          <a:xfrm>
            <a:off x="10490780" y="3856670"/>
            <a:ext cx="428463" cy="3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84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9BA57-E456-8843-F5D1-55A5C2B597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836712"/>
            <a:ext cx="851427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71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3954D9-EDC4-3E2F-63C3-1132F08DF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27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452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C710D-53C1-934D-7D04-8A6CCB2ED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842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41CF79-1D80-BD09-9449-53BE3661336B}"/>
              </a:ext>
            </a:extLst>
          </p:cNvPr>
          <p:cNvSpPr/>
          <p:nvPr/>
        </p:nvSpPr>
        <p:spPr bwMode="white">
          <a:xfrm>
            <a:off x="10490130" y="2154060"/>
            <a:ext cx="371334" cy="4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97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B5A5D-7448-0FEA-12B4-CBB8B27210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01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3680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E19A8-1CC4-C8E9-504E-F564AF9CE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0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B780C5-AB26-2235-665A-1654D10BAA05}"/>
              </a:ext>
            </a:extLst>
          </p:cNvPr>
          <p:cNvSpPr/>
          <p:nvPr/>
        </p:nvSpPr>
        <p:spPr bwMode="white">
          <a:xfrm>
            <a:off x="10424130" y="2329786"/>
            <a:ext cx="371334" cy="40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32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40F26-CC9F-32A2-EA3A-08D698A0A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19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00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67400-2776-0760-9FA4-785EE2BEA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229545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BA2546-AFAA-0002-B523-58CE746BF460}"/>
              </a:ext>
            </a:extLst>
          </p:cNvPr>
          <p:cNvSpPr/>
          <p:nvPr/>
        </p:nvSpPr>
        <p:spPr bwMode="white">
          <a:xfrm>
            <a:off x="9629852" y="2896408"/>
            <a:ext cx="309976" cy="31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E59F6-5F3E-8217-D1DB-262F58E28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5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A4CDDC-07BA-B5F1-2B82-621032B666F4}"/>
              </a:ext>
            </a:extLst>
          </p:cNvPr>
          <p:cNvSpPr/>
          <p:nvPr/>
        </p:nvSpPr>
        <p:spPr bwMode="white">
          <a:xfrm>
            <a:off x="10424130" y="2404990"/>
            <a:ext cx="380855" cy="39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4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C0BDA-ABDE-9194-DEF8-C254FA543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00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4764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B1824-30AC-C5FF-AE87-6806C0157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7466E1-EFC4-5479-FF06-22E5D933C65D}"/>
              </a:ext>
            </a:extLst>
          </p:cNvPr>
          <p:cNvSpPr/>
          <p:nvPr/>
        </p:nvSpPr>
        <p:spPr bwMode="white">
          <a:xfrm>
            <a:off x="10414609" y="3971814"/>
            <a:ext cx="380856" cy="39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72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C4D37-C593-34F2-13D4-D865416B74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42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4043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58DD9-69C0-D750-B47A-C81D4D221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63112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1853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3B964-53EA-0606-3AFF-1569948C8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988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FDB8308-32E1-7475-A689-A8FC6A0329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780928"/>
            <a:ext cx="11340000" cy="384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7015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A53E6-2464-3391-ADA1-5DFFD93A6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1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D62C7F-14AF-C82A-0BCB-98E1073CF385}"/>
              </a:ext>
            </a:extLst>
          </p:cNvPr>
          <p:cNvSpPr/>
          <p:nvPr/>
        </p:nvSpPr>
        <p:spPr bwMode="white">
          <a:xfrm>
            <a:off x="3721057" y="2284385"/>
            <a:ext cx="1066397" cy="52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7EBDE1-A5F9-0A86-E339-6426AB491DC7}"/>
              </a:ext>
            </a:extLst>
          </p:cNvPr>
          <p:cNvSpPr/>
          <p:nvPr/>
        </p:nvSpPr>
        <p:spPr bwMode="white">
          <a:xfrm>
            <a:off x="3102166" y="3211028"/>
            <a:ext cx="323727" cy="40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C3C0EB-C3F6-9E80-B26D-391FC0C0CAAE}"/>
              </a:ext>
            </a:extLst>
          </p:cNvPr>
          <p:cNvSpPr/>
          <p:nvPr/>
        </p:nvSpPr>
        <p:spPr bwMode="white">
          <a:xfrm>
            <a:off x="4816020" y="3134603"/>
            <a:ext cx="1075919" cy="52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DB8308-32E1-7475-A689-A8FC6A0329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556" y="3854405"/>
            <a:ext cx="7992888" cy="2708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23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B9DF2-0BEC-B0D3-8DF9-9CA1B1CD2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5832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B860C9-507A-283A-1016-FD1E0A3B039E}"/>
              </a:ext>
            </a:extLst>
          </p:cNvPr>
          <p:cNvSpPr/>
          <p:nvPr/>
        </p:nvSpPr>
        <p:spPr bwMode="white">
          <a:xfrm>
            <a:off x="9766503" y="1531519"/>
            <a:ext cx="323727" cy="3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2F0EF4B-67B3-4852-639B-4D4C32386F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3136157"/>
            <a:ext cx="7992888" cy="2708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50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29048-7700-FAB8-2CC5-7DCF4550C7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5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D13C69-46C7-6242-E26F-D811048AE6B2}"/>
              </a:ext>
            </a:extLst>
          </p:cNvPr>
          <p:cNvSpPr/>
          <p:nvPr/>
        </p:nvSpPr>
        <p:spPr bwMode="white">
          <a:xfrm>
            <a:off x="8386549" y="2340050"/>
            <a:ext cx="1133047" cy="47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8D1FD4-B91E-0209-5D13-937D2EA22249}"/>
              </a:ext>
            </a:extLst>
          </p:cNvPr>
          <p:cNvSpPr/>
          <p:nvPr/>
        </p:nvSpPr>
        <p:spPr bwMode="white">
          <a:xfrm>
            <a:off x="8310377" y="3227167"/>
            <a:ext cx="485592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0AEA27-63E7-41D6-8881-3E391A0C4502}"/>
              </a:ext>
            </a:extLst>
          </p:cNvPr>
          <p:cNvSpPr/>
          <p:nvPr/>
        </p:nvSpPr>
        <p:spPr bwMode="white">
          <a:xfrm>
            <a:off x="10367002" y="3179473"/>
            <a:ext cx="504634" cy="46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371D08-2906-22F9-E9C4-821FC62894D8}"/>
              </a:ext>
            </a:extLst>
          </p:cNvPr>
          <p:cNvSpPr/>
          <p:nvPr/>
        </p:nvSpPr>
        <p:spPr bwMode="white">
          <a:xfrm>
            <a:off x="1178841" y="4018895"/>
            <a:ext cx="514156" cy="49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EAAE5A-A925-38D9-7889-801C125FAE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015" y="3975958"/>
            <a:ext cx="7686723" cy="260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0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C1A58-C1E6-B233-20F1-AFCD08579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921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AC759-263E-E85C-0805-6B7485B46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276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4ED0A-A2B6-1E08-9F01-06CCAC697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254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590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BB97E9-5604-DACD-4D9E-236288E54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50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69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322136-8AB8-D9BA-BF87-9450D1758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412776"/>
            <a:ext cx="11340000" cy="465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60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8C548-F350-F06B-57F1-41573016F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56792"/>
            <a:ext cx="11340000" cy="437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1334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FDF01-1405-E28C-419E-9F4510FA5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12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33C230-C150-BC2F-EFDE-C507E2984E2F}"/>
              </a:ext>
            </a:extLst>
          </p:cNvPr>
          <p:cNvSpPr/>
          <p:nvPr/>
        </p:nvSpPr>
        <p:spPr bwMode="white">
          <a:xfrm>
            <a:off x="4492292" y="2168342"/>
            <a:ext cx="1133047" cy="5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750425D-B8D3-278A-F4C1-116FFF87C8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924944"/>
            <a:ext cx="8280920" cy="339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1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3A0DD-79E7-C585-0B46-22EEAB0C6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1595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D406A9-23FF-D55D-FB2E-2FEAC77C3D6D}"/>
              </a:ext>
            </a:extLst>
          </p:cNvPr>
          <p:cNvSpPr/>
          <p:nvPr/>
        </p:nvSpPr>
        <p:spPr bwMode="white">
          <a:xfrm>
            <a:off x="2098015" y="2204972"/>
            <a:ext cx="580806" cy="52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AFC2E3-96FC-35E7-878D-F05BE21EEA67}"/>
              </a:ext>
            </a:extLst>
          </p:cNvPr>
          <p:cNvSpPr/>
          <p:nvPr/>
        </p:nvSpPr>
        <p:spPr bwMode="white">
          <a:xfrm>
            <a:off x="4107033" y="2224078"/>
            <a:ext cx="2104231" cy="5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C59D1F1-B389-F92F-8701-91739128CF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924944"/>
            <a:ext cx="8280920" cy="339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05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1ADE3-6731-8FDE-53FF-93CEB5592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4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9998D6-A2A2-ED18-E9C5-871C29C36728}"/>
              </a:ext>
            </a:extLst>
          </p:cNvPr>
          <p:cNvSpPr/>
          <p:nvPr/>
        </p:nvSpPr>
        <p:spPr bwMode="white">
          <a:xfrm>
            <a:off x="3959093" y="1367082"/>
            <a:ext cx="580806" cy="5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FA8CC7-89CC-ED57-87F0-DD3BC5846055}"/>
              </a:ext>
            </a:extLst>
          </p:cNvPr>
          <p:cNvSpPr/>
          <p:nvPr/>
        </p:nvSpPr>
        <p:spPr bwMode="white">
          <a:xfrm>
            <a:off x="1731083" y="2780928"/>
            <a:ext cx="9477485" cy="70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8DB1F07-5D57-F494-DEEF-138FA88E741A}"/>
              </a:ext>
            </a:extLst>
          </p:cNvPr>
          <p:cNvSpPr/>
          <p:nvPr/>
        </p:nvSpPr>
        <p:spPr bwMode="white">
          <a:xfrm>
            <a:off x="1159798" y="3645025"/>
            <a:ext cx="4288130" cy="63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E4DE8FE-3905-2D27-189A-6691A68BF2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810" y="3589624"/>
            <a:ext cx="7710988" cy="316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97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2120B-93E6-74A5-05D9-AA0B2CB70A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1712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5390F6-82CE-F60D-8A41-7BA359DD5522}"/>
              </a:ext>
            </a:extLst>
          </p:cNvPr>
          <p:cNvSpPr/>
          <p:nvPr/>
        </p:nvSpPr>
        <p:spPr bwMode="white">
          <a:xfrm>
            <a:off x="10520300" y="1575379"/>
            <a:ext cx="504634" cy="45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6A21A3-901B-DA5A-19A7-95F0930EB03F}"/>
              </a:ext>
            </a:extLst>
          </p:cNvPr>
          <p:cNvSpPr/>
          <p:nvPr/>
        </p:nvSpPr>
        <p:spPr bwMode="white">
          <a:xfrm>
            <a:off x="1370225" y="2350136"/>
            <a:ext cx="542720" cy="526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3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00D77-924D-9FD9-754E-740D193C9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334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4F8AB-D6F7-8E96-4280-497202744390}"/>
              </a:ext>
            </a:extLst>
          </p:cNvPr>
          <p:cNvSpPr/>
          <p:nvPr/>
        </p:nvSpPr>
        <p:spPr bwMode="white">
          <a:xfrm>
            <a:off x="8325018" y="2996952"/>
            <a:ext cx="1227366" cy="55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383D124-9AC0-5B22-D37A-48DE88818F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585413"/>
            <a:ext cx="8064896" cy="311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75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CC000-ED11-15FF-120D-34CF33ECC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2334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128665-A8BB-199C-BB19-E8409CBAA225}"/>
              </a:ext>
            </a:extLst>
          </p:cNvPr>
          <p:cNvSpPr/>
          <p:nvPr/>
        </p:nvSpPr>
        <p:spPr bwMode="white">
          <a:xfrm>
            <a:off x="9946047" y="2409136"/>
            <a:ext cx="514156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F5AEA1-E4DD-3787-D39F-432B94012BEA}"/>
              </a:ext>
            </a:extLst>
          </p:cNvPr>
          <p:cNvSpPr/>
          <p:nvPr/>
        </p:nvSpPr>
        <p:spPr bwMode="white">
          <a:xfrm>
            <a:off x="7641866" y="3200078"/>
            <a:ext cx="161863" cy="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36E464-2796-D965-2DDE-F3A2F4142E84}"/>
              </a:ext>
            </a:extLst>
          </p:cNvPr>
          <p:cNvSpPr/>
          <p:nvPr/>
        </p:nvSpPr>
        <p:spPr bwMode="white">
          <a:xfrm>
            <a:off x="729322" y="3190548"/>
            <a:ext cx="2818337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84D40F-2A1F-F7F2-B46E-3584392CA17C}"/>
              </a:ext>
            </a:extLst>
          </p:cNvPr>
          <p:cNvSpPr/>
          <p:nvPr/>
        </p:nvSpPr>
        <p:spPr bwMode="white">
          <a:xfrm>
            <a:off x="3623831" y="3209607"/>
            <a:ext cx="485591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FC8FEB-119C-E91A-9BDD-9EBB06C4EF47}"/>
              </a:ext>
            </a:extLst>
          </p:cNvPr>
          <p:cNvSpPr/>
          <p:nvPr/>
        </p:nvSpPr>
        <p:spPr bwMode="white">
          <a:xfrm>
            <a:off x="4157030" y="3219136"/>
            <a:ext cx="1637682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464539-92BC-EF15-2F7D-FDB12E2933F4}"/>
              </a:ext>
            </a:extLst>
          </p:cNvPr>
          <p:cNvSpPr/>
          <p:nvPr/>
        </p:nvSpPr>
        <p:spPr bwMode="white">
          <a:xfrm>
            <a:off x="5785191" y="3190548"/>
            <a:ext cx="2218488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7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CBAB4-9BDE-72B7-3A20-BD8F90CB4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65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0671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BBDC91-1019-C423-83E1-297DD93A4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06" y="1437435"/>
            <a:ext cx="11340000" cy="243476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414374-8F88-4564-9526-34D1CDDE8847}"/>
              </a:ext>
            </a:extLst>
          </p:cNvPr>
          <p:cNvSpPr/>
          <p:nvPr/>
        </p:nvSpPr>
        <p:spPr bwMode="white">
          <a:xfrm>
            <a:off x="4564826" y="2276872"/>
            <a:ext cx="6499726" cy="64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648D4E-AE6B-8CA3-8770-E3537F3E5975}"/>
              </a:ext>
            </a:extLst>
          </p:cNvPr>
          <p:cNvSpPr/>
          <p:nvPr/>
        </p:nvSpPr>
        <p:spPr bwMode="white">
          <a:xfrm>
            <a:off x="1203768" y="3232477"/>
            <a:ext cx="476070" cy="45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D28BD7-FF05-9FA0-5BEA-AF80A5D5C092}"/>
              </a:ext>
            </a:extLst>
          </p:cNvPr>
          <p:cNvSpPr/>
          <p:nvPr/>
        </p:nvSpPr>
        <p:spPr bwMode="white">
          <a:xfrm>
            <a:off x="1794096" y="3232477"/>
            <a:ext cx="485591" cy="44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8864BD-EB70-4352-0180-7E09ADFFCF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429000"/>
            <a:ext cx="8064896" cy="311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99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C454EE-C1F1-E170-D8E9-53572AC61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2860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8365D-2324-95B3-379B-BF5B7B3FD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20688"/>
            <a:ext cx="853831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8021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14867-C36D-507E-74DF-3B1692CDC6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95980F-A5F2-897A-90EA-208861BB6820}"/>
              </a:ext>
            </a:extLst>
          </p:cNvPr>
          <p:cNvSpPr/>
          <p:nvPr/>
        </p:nvSpPr>
        <p:spPr bwMode="white">
          <a:xfrm>
            <a:off x="1816775" y="2262034"/>
            <a:ext cx="1114005" cy="45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962CBB-D983-32B0-E9A8-9D1AC7355520}"/>
              </a:ext>
            </a:extLst>
          </p:cNvPr>
          <p:cNvSpPr/>
          <p:nvPr/>
        </p:nvSpPr>
        <p:spPr bwMode="white">
          <a:xfrm>
            <a:off x="8015214" y="2223941"/>
            <a:ext cx="580805" cy="5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EF171A-ABA8-5E0C-FB6F-CB5AD7F277AE}"/>
              </a:ext>
            </a:extLst>
          </p:cNvPr>
          <p:cNvSpPr/>
          <p:nvPr/>
        </p:nvSpPr>
        <p:spPr bwMode="white">
          <a:xfrm>
            <a:off x="10328916" y="2319174"/>
            <a:ext cx="466549" cy="36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CD156D-8976-8605-3A34-B55762151DF6}"/>
              </a:ext>
            </a:extLst>
          </p:cNvPr>
          <p:cNvSpPr/>
          <p:nvPr/>
        </p:nvSpPr>
        <p:spPr bwMode="white">
          <a:xfrm>
            <a:off x="1226448" y="3071511"/>
            <a:ext cx="533198" cy="44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B531CF-6198-0C3A-EFB3-0352A9437544}"/>
              </a:ext>
            </a:extLst>
          </p:cNvPr>
          <p:cNvSpPr/>
          <p:nvPr/>
        </p:nvSpPr>
        <p:spPr bwMode="white">
          <a:xfrm>
            <a:off x="10290831" y="3090558"/>
            <a:ext cx="552240" cy="43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6F2CD2F-DD49-F66D-3069-D77D113CCE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448" y="3706858"/>
            <a:ext cx="11340000" cy="91189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B19E9A-3D0B-DB3F-B0B0-83F24CEC4E7F}"/>
              </a:ext>
            </a:extLst>
          </p:cNvPr>
          <p:cNvSpPr/>
          <p:nvPr/>
        </p:nvSpPr>
        <p:spPr bwMode="white">
          <a:xfrm>
            <a:off x="1188362" y="3879638"/>
            <a:ext cx="618891" cy="49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95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A18C2-9E54-CD16-078D-CFCDCA3735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7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E3D910-0F56-8982-4035-1E1187365518}"/>
              </a:ext>
            </a:extLst>
          </p:cNvPr>
          <p:cNvSpPr/>
          <p:nvPr/>
        </p:nvSpPr>
        <p:spPr bwMode="white">
          <a:xfrm>
            <a:off x="7672443" y="1290752"/>
            <a:ext cx="1094962" cy="50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26E3FA-4E8D-E67C-75F9-2AD61EF626DD}"/>
              </a:ext>
            </a:extLst>
          </p:cNvPr>
          <p:cNvSpPr/>
          <p:nvPr/>
        </p:nvSpPr>
        <p:spPr bwMode="white">
          <a:xfrm>
            <a:off x="3719736" y="2852936"/>
            <a:ext cx="1353361" cy="63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780059D-8E96-FBE7-2A12-FBB2BD3DBC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33056"/>
            <a:ext cx="11340000" cy="246156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3B32CE-D104-8A79-6BE8-5EEA2909DE04}"/>
              </a:ext>
            </a:extLst>
          </p:cNvPr>
          <p:cNvSpPr/>
          <p:nvPr/>
        </p:nvSpPr>
        <p:spPr bwMode="white">
          <a:xfrm>
            <a:off x="7335406" y="3836210"/>
            <a:ext cx="2505009" cy="74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24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1D735C-4ED3-55E4-E6C2-94C84D68E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4909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68B34C-7BA8-6225-566E-4E9FC2E0BA8E}"/>
              </a:ext>
            </a:extLst>
          </p:cNvPr>
          <p:cNvSpPr/>
          <p:nvPr/>
        </p:nvSpPr>
        <p:spPr bwMode="white">
          <a:xfrm>
            <a:off x="7424236" y="1268241"/>
            <a:ext cx="2056140" cy="72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E83E12-FADF-B4BC-F27C-8EBE4D88D282}"/>
              </a:ext>
            </a:extLst>
          </p:cNvPr>
          <p:cNvSpPr/>
          <p:nvPr/>
        </p:nvSpPr>
        <p:spPr bwMode="white">
          <a:xfrm>
            <a:off x="1835168" y="2317953"/>
            <a:ext cx="1675768" cy="476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4FF365-92E6-6C1A-4361-A62EBD4CBB5A}"/>
              </a:ext>
            </a:extLst>
          </p:cNvPr>
          <p:cNvSpPr/>
          <p:nvPr/>
        </p:nvSpPr>
        <p:spPr bwMode="white">
          <a:xfrm>
            <a:off x="5424740" y="3987124"/>
            <a:ext cx="580806" cy="52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7FB006-8E8C-1D8A-3F08-74E455C62464}"/>
              </a:ext>
            </a:extLst>
          </p:cNvPr>
          <p:cNvSpPr/>
          <p:nvPr/>
        </p:nvSpPr>
        <p:spPr bwMode="white">
          <a:xfrm>
            <a:off x="7405193" y="3925215"/>
            <a:ext cx="2056140" cy="58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18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8EE03-F9D4-1EA9-0E96-2E576370D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99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D6E283-DCF4-DEB1-2147-C5C36D20D83F}"/>
              </a:ext>
            </a:extLst>
          </p:cNvPr>
          <p:cNvSpPr/>
          <p:nvPr/>
        </p:nvSpPr>
        <p:spPr bwMode="white">
          <a:xfrm>
            <a:off x="4130478" y="2178257"/>
            <a:ext cx="1142569" cy="50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B7F860-D154-E196-9774-BF28E080588E}"/>
              </a:ext>
            </a:extLst>
          </p:cNvPr>
          <p:cNvSpPr/>
          <p:nvPr/>
        </p:nvSpPr>
        <p:spPr bwMode="white">
          <a:xfrm>
            <a:off x="5092141" y="3008461"/>
            <a:ext cx="580806" cy="52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B58237-340A-5D39-F154-FBAF97E7BA8B}"/>
              </a:ext>
            </a:extLst>
          </p:cNvPr>
          <p:cNvSpPr/>
          <p:nvPr/>
        </p:nvSpPr>
        <p:spPr bwMode="white">
          <a:xfrm>
            <a:off x="7032104" y="2852936"/>
            <a:ext cx="1811472" cy="68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AFB2F8-BEAA-C7A5-531D-C9F9FD99C48C}"/>
              </a:ext>
            </a:extLst>
          </p:cNvPr>
          <p:cNvSpPr/>
          <p:nvPr/>
        </p:nvSpPr>
        <p:spPr bwMode="white">
          <a:xfrm>
            <a:off x="2169068" y="3876835"/>
            <a:ext cx="1685289" cy="50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15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3A090-7314-F65E-D09B-0B257A177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6335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95224E-E6F2-9EF3-819E-3A1F59F5E8B1}"/>
              </a:ext>
            </a:extLst>
          </p:cNvPr>
          <p:cNvSpPr/>
          <p:nvPr/>
        </p:nvSpPr>
        <p:spPr bwMode="white">
          <a:xfrm>
            <a:off x="7464152" y="2276872"/>
            <a:ext cx="2804428" cy="65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3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4A69C-8C6D-76C7-7661-0806B7CC04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6736"/>
            <a:ext cx="11340000" cy="432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5341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9ECD7-BB4E-C02F-94A5-5198BB0FA4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406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43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FC7A7-E849-3640-9103-E4934220B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8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2CA9B4-52B9-3F92-9E9E-5CCADBA81FEE}"/>
              </a:ext>
            </a:extLst>
          </p:cNvPr>
          <p:cNvSpPr/>
          <p:nvPr/>
        </p:nvSpPr>
        <p:spPr bwMode="white">
          <a:xfrm>
            <a:off x="10395566" y="2272235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14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8F1E21-F7B5-8BDA-640E-C824C2490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5301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F8BDBE-785D-3151-EF57-1AEC3F55569E}"/>
              </a:ext>
            </a:extLst>
          </p:cNvPr>
          <p:cNvSpPr/>
          <p:nvPr/>
        </p:nvSpPr>
        <p:spPr bwMode="white">
          <a:xfrm>
            <a:off x="7138594" y="2106547"/>
            <a:ext cx="1085440" cy="50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38EED0-59CE-3081-41A7-9FC89D159DAB}"/>
              </a:ext>
            </a:extLst>
          </p:cNvPr>
          <p:cNvSpPr/>
          <p:nvPr/>
        </p:nvSpPr>
        <p:spPr bwMode="white">
          <a:xfrm>
            <a:off x="1825647" y="3814359"/>
            <a:ext cx="2132795" cy="47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80697B8-A21C-BF01-CA03-5D4301176E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044" y="4437112"/>
            <a:ext cx="6336704" cy="227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91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DD16D8-BD67-F5E5-DC38-764D87D4C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3007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2B3B81-2D0F-316E-E553-5C8C261749CB}"/>
              </a:ext>
            </a:extLst>
          </p:cNvPr>
          <p:cNvSpPr/>
          <p:nvPr/>
        </p:nvSpPr>
        <p:spPr bwMode="white">
          <a:xfrm>
            <a:off x="5569167" y="2097794"/>
            <a:ext cx="580806" cy="52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E89915-6475-018A-BD46-4BDCAF4A22B1}"/>
              </a:ext>
            </a:extLst>
          </p:cNvPr>
          <p:cNvSpPr/>
          <p:nvPr/>
        </p:nvSpPr>
        <p:spPr bwMode="white">
          <a:xfrm>
            <a:off x="7644834" y="2126413"/>
            <a:ext cx="1133047" cy="50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6AB0B6A-7B4F-918A-7320-AEFB3E0CB8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044" y="4437112"/>
            <a:ext cx="6336704" cy="227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36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91A13-AF04-0A50-97DA-878374BB0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39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8EC7D87-E7A1-DB5A-0875-1F06C376A4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284984"/>
            <a:ext cx="7617300" cy="273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181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898300-317E-13F4-12A1-BAB7F8A05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27" y="1340768"/>
            <a:ext cx="11340000" cy="26797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94660-77C1-2E84-61C0-A1721CE82F74}"/>
              </a:ext>
            </a:extLst>
          </p:cNvPr>
          <p:cNvSpPr/>
          <p:nvPr/>
        </p:nvSpPr>
        <p:spPr bwMode="white">
          <a:xfrm>
            <a:off x="5807968" y="1484785"/>
            <a:ext cx="4223220" cy="62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C015E3-A7E5-65E4-25A1-3D6D798BCB36}"/>
              </a:ext>
            </a:extLst>
          </p:cNvPr>
          <p:cNvSpPr/>
          <p:nvPr/>
        </p:nvSpPr>
        <p:spPr bwMode="white">
          <a:xfrm>
            <a:off x="1709475" y="3362503"/>
            <a:ext cx="342770" cy="39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B96123-8DF6-18CF-B5E8-0A44B4980FD1}"/>
              </a:ext>
            </a:extLst>
          </p:cNvPr>
          <p:cNvSpPr/>
          <p:nvPr/>
        </p:nvSpPr>
        <p:spPr bwMode="white">
          <a:xfrm>
            <a:off x="3442372" y="3305284"/>
            <a:ext cx="1104483" cy="48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13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D94AF-6521-D2CB-0D09-BC0999A1B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13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85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5B402-11A0-9B5E-F664-C548F4524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25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75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5935BE-1B31-89B2-CAEB-475B73EAF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3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CAB9D2-53BF-D3B1-8781-7DACD0FFC412}"/>
              </a:ext>
            </a:extLst>
          </p:cNvPr>
          <p:cNvSpPr/>
          <p:nvPr/>
        </p:nvSpPr>
        <p:spPr bwMode="white">
          <a:xfrm>
            <a:off x="10433652" y="3973743"/>
            <a:ext cx="380856" cy="39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95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C72714-89D8-CE99-2686-F085B1FFC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51376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F55B266-CAF4-4FCB-7D25-FFE10D1B8B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805264"/>
            <a:ext cx="11340000" cy="83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850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2024-12-12T17:08:32Z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