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5" r:id="rId18"/>
    <p:sldId id="354" r:id="rId19"/>
    <p:sldId id="353" r:id="rId20"/>
    <p:sldId id="352" r:id="rId21"/>
    <p:sldId id="351" r:id="rId22"/>
    <p:sldId id="350" r:id="rId23"/>
    <p:sldId id="349" r:id="rId24"/>
    <p:sldId id="348" r:id="rId25"/>
    <p:sldId id="347" r:id="rId26"/>
    <p:sldId id="346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31" r:id="rId42"/>
    <p:sldId id="330" r:id="rId43"/>
    <p:sldId id="329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A9833D-79A1-D8D1-8BDA-6AD86ACE5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916" y="2943157"/>
            <a:ext cx="6030167" cy="9716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A13C1-AA48-B5D1-1F21-80B49E5D1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334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B7610-6A69-49C8-8932-7E4877719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5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52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C68DC-0BA4-C008-88CF-791A7BA3F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31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21EE9-E471-4710-4DA2-AB7B5927A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24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020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CBC8C-4E67-E1B4-F527-71D0B3B58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18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68785-A26C-8278-2DF8-BEDCDD871D48}"/>
              </a:ext>
            </a:extLst>
          </p:cNvPr>
          <p:cNvSpPr/>
          <p:nvPr/>
        </p:nvSpPr>
        <p:spPr bwMode="white">
          <a:xfrm>
            <a:off x="8053299" y="5777169"/>
            <a:ext cx="1142569" cy="4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0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D9B0B-8E54-D9B8-E2E8-4B1900953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068682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D221D-C76D-794D-B14F-C7E9A2600ECC}"/>
              </a:ext>
            </a:extLst>
          </p:cNvPr>
          <p:cNvSpPr/>
          <p:nvPr/>
        </p:nvSpPr>
        <p:spPr bwMode="white">
          <a:xfrm>
            <a:off x="9120336" y="1268760"/>
            <a:ext cx="655499" cy="45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158C51-D5DD-14BF-4E3D-A26486950A56}"/>
              </a:ext>
            </a:extLst>
          </p:cNvPr>
          <p:cNvSpPr/>
          <p:nvPr/>
        </p:nvSpPr>
        <p:spPr bwMode="white">
          <a:xfrm>
            <a:off x="587500" y="2364960"/>
            <a:ext cx="1651029" cy="48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35B29-61CC-CB4B-F52D-A843B4947791}"/>
              </a:ext>
            </a:extLst>
          </p:cNvPr>
          <p:cNvSpPr/>
          <p:nvPr/>
        </p:nvSpPr>
        <p:spPr bwMode="white">
          <a:xfrm>
            <a:off x="9327187" y="2382932"/>
            <a:ext cx="484541" cy="43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79285E-6BCE-0A97-7090-7367B963188F}"/>
              </a:ext>
            </a:extLst>
          </p:cNvPr>
          <p:cNvSpPr/>
          <p:nvPr/>
        </p:nvSpPr>
        <p:spPr bwMode="white">
          <a:xfrm>
            <a:off x="587500" y="3389389"/>
            <a:ext cx="574271" cy="42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490DFD-6AE0-F61E-3AD0-AE772FF33345}"/>
              </a:ext>
            </a:extLst>
          </p:cNvPr>
          <p:cNvSpPr/>
          <p:nvPr/>
        </p:nvSpPr>
        <p:spPr bwMode="white">
          <a:xfrm>
            <a:off x="2301340" y="5357370"/>
            <a:ext cx="1067785" cy="4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667E3F-15DE-A10D-C300-EB3227A1E9A2}"/>
              </a:ext>
            </a:extLst>
          </p:cNvPr>
          <p:cNvSpPr/>
          <p:nvPr/>
        </p:nvSpPr>
        <p:spPr bwMode="white">
          <a:xfrm>
            <a:off x="6672064" y="5157192"/>
            <a:ext cx="1982149" cy="622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5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F2E9E-299F-1FC2-5CC5-C6D3980B7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6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0B2BA-62D3-E7A4-6F8B-2DF6273A314D}"/>
              </a:ext>
            </a:extLst>
          </p:cNvPr>
          <p:cNvSpPr/>
          <p:nvPr/>
        </p:nvSpPr>
        <p:spPr bwMode="white">
          <a:xfrm>
            <a:off x="8976321" y="3429001"/>
            <a:ext cx="1314510" cy="65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474441-6D9D-7B69-FDCB-0D59E9D27F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37112"/>
            <a:ext cx="11340000" cy="8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0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09AD0-40BF-FA7E-A19F-920B81DC9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39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623D7-4AFD-AC10-108F-E296DE5421F8}"/>
              </a:ext>
            </a:extLst>
          </p:cNvPr>
          <p:cNvSpPr/>
          <p:nvPr/>
        </p:nvSpPr>
        <p:spPr bwMode="white">
          <a:xfrm>
            <a:off x="4177434" y="2420888"/>
            <a:ext cx="1198485" cy="58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2537A-86F5-A3C9-1822-B7FA5B7F87D2}"/>
              </a:ext>
            </a:extLst>
          </p:cNvPr>
          <p:cNvSpPr/>
          <p:nvPr/>
        </p:nvSpPr>
        <p:spPr bwMode="white">
          <a:xfrm>
            <a:off x="3482372" y="5783254"/>
            <a:ext cx="514156" cy="5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7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17406-107A-75E6-ECA3-760521D3E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1791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2B6A3-A48D-544A-FCAE-F2351BED42FE}"/>
              </a:ext>
            </a:extLst>
          </p:cNvPr>
          <p:cNvSpPr/>
          <p:nvPr/>
        </p:nvSpPr>
        <p:spPr bwMode="white">
          <a:xfrm>
            <a:off x="4510683" y="3120612"/>
            <a:ext cx="991423" cy="43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94CC2A-B690-5575-71DD-97D9BBCC1470}"/>
              </a:ext>
            </a:extLst>
          </p:cNvPr>
          <p:cNvSpPr/>
          <p:nvPr/>
        </p:nvSpPr>
        <p:spPr bwMode="white">
          <a:xfrm>
            <a:off x="7091803" y="3120612"/>
            <a:ext cx="1008516" cy="44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562B7-F628-C71F-2767-8118EC338D49}"/>
              </a:ext>
            </a:extLst>
          </p:cNvPr>
          <p:cNvSpPr/>
          <p:nvPr/>
        </p:nvSpPr>
        <p:spPr bwMode="white">
          <a:xfrm>
            <a:off x="9143024" y="4095761"/>
            <a:ext cx="1017063" cy="42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D806AD-12D4-C917-5E9F-F715AB5A5500}"/>
              </a:ext>
            </a:extLst>
          </p:cNvPr>
          <p:cNvSpPr/>
          <p:nvPr/>
        </p:nvSpPr>
        <p:spPr bwMode="white">
          <a:xfrm>
            <a:off x="8616280" y="4797152"/>
            <a:ext cx="1748929" cy="71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7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0A15B-23AF-D48D-D6DD-DD15266EE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748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DF805-D6A3-DA63-48B7-59A3D7A96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922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3AB82-5632-494C-DE42-A8095168D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041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22E35-8756-ED89-FC74-F70BC4959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0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355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57576-B067-43C2-37E0-7558322E3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46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7527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6BE43-C4B8-0C22-48B9-D5D3477E8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393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90CBE-0E42-D95A-9946-47C6875A4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3510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F1A86F-F1E0-F64E-4BDD-3AD7BAAECCD9}"/>
              </a:ext>
            </a:extLst>
          </p:cNvPr>
          <p:cNvSpPr/>
          <p:nvPr/>
        </p:nvSpPr>
        <p:spPr bwMode="white">
          <a:xfrm>
            <a:off x="8976320" y="2420888"/>
            <a:ext cx="2006665" cy="65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014EC-D6C9-8478-0195-5A51B0A5105F}"/>
              </a:ext>
            </a:extLst>
          </p:cNvPr>
          <p:cNvSpPr/>
          <p:nvPr/>
        </p:nvSpPr>
        <p:spPr bwMode="white">
          <a:xfrm>
            <a:off x="1254362" y="3650399"/>
            <a:ext cx="580806" cy="48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8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3BD1D-E42A-3B42-C87E-AADF2C7F5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043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97EEB-C5EF-5F66-41C6-C816A0A731E0}"/>
              </a:ext>
            </a:extLst>
          </p:cNvPr>
          <p:cNvSpPr/>
          <p:nvPr/>
        </p:nvSpPr>
        <p:spPr bwMode="white">
          <a:xfrm>
            <a:off x="8711232" y="1594043"/>
            <a:ext cx="1142569" cy="46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5DD8FB-9B7D-BD25-00EA-798795531745}"/>
              </a:ext>
            </a:extLst>
          </p:cNvPr>
          <p:cNvSpPr/>
          <p:nvPr/>
        </p:nvSpPr>
        <p:spPr bwMode="white">
          <a:xfrm>
            <a:off x="7367505" y="2537656"/>
            <a:ext cx="1315164" cy="62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3EDBC-1DD3-1F27-733B-1CB626DEF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244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B1792-319B-2598-1E2F-31A563E58D82}"/>
              </a:ext>
            </a:extLst>
          </p:cNvPr>
          <p:cNvSpPr/>
          <p:nvPr/>
        </p:nvSpPr>
        <p:spPr bwMode="white">
          <a:xfrm>
            <a:off x="6510181" y="2564904"/>
            <a:ext cx="4914411" cy="67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5F9D77-842A-D6B2-7D0C-68BB3BCBEA32}"/>
              </a:ext>
            </a:extLst>
          </p:cNvPr>
          <p:cNvSpPr/>
          <p:nvPr/>
        </p:nvSpPr>
        <p:spPr bwMode="white">
          <a:xfrm>
            <a:off x="1235319" y="3812538"/>
            <a:ext cx="552241" cy="4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F275F4-7B5A-94CD-0E45-46EA1F4F33DC}"/>
              </a:ext>
            </a:extLst>
          </p:cNvPr>
          <p:cNvSpPr/>
          <p:nvPr/>
        </p:nvSpPr>
        <p:spPr bwMode="white">
          <a:xfrm>
            <a:off x="1835168" y="3802994"/>
            <a:ext cx="3275365" cy="51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27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DD155-CD55-9B27-C08E-7986A22D1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2783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1EBF7-555C-19FD-6203-31B41485F4BE}"/>
              </a:ext>
            </a:extLst>
          </p:cNvPr>
          <p:cNvSpPr/>
          <p:nvPr/>
        </p:nvSpPr>
        <p:spPr bwMode="white">
          <a:xfrm>
            <a:off x="2829968" y="2492896"/>
            <a:ext cx="8378599" cy="76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3D72B4-CEB2-0359-7272-1B8831C44AAF}"/>
              </a:ext>
            </a:extLst>
          </p:cNvPr>
          <p:cNvSpPr/>
          <p:nvPr/>
        </p:nvSpPr>
        <p:spPr bwMode="white">
          <a:xfrm>
            <a:off x="1125637" y="3842957"/>
            <a:ext cx="3294408" cy="5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29D409-6D29-AE4D-5E9F-E291355335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1" r="31003"/>
          <a:stretch/>
        </p:blipFill>
        <p:spPr>
          <a:xfrm>
            <a:off x="2999656" y="3447351"/>
            <a:ext cx="6816120" cy="306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4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C0EE1-8BF8-29B7-3D80-AD6C53DF0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854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DECD1-4AAE-EFEF-B174-52793BF70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36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563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18448-0E00-3C03-8751-68343FB36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276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91085-0307-0518-E8CE-5C0728859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6200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135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A8DC0-FD17-D0D4-B9F5-D5EAC84E8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1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CE1666-8781-24F5-6614-6CC161A54A73}"/>
              </a:ext>
            </a:extLst>
          </p:cNvPr>
          <p:cNvSpPr/>
          <p:nvPr/>
        </p:nvSpPr>
        <p:spPr bwMode="white">
          <a:xfrm>
            <a:off x="9110176" y="1710608"/>
            <a:ext cx="1171133" cy="48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A8494-5161-8A8C-0DE8-ECC3F0D9E8BF}"/>
              </a:ext>
            </a:extLst>
          </p:cNvPr>
          <p:cNvSpPr/>
          <p:nvPr/>
        </p:nvSpPr>
        <p:spPr bwMode="white">
          <a:xfrm>
            <a:off x="2321410" y="3847870"/>
            <a:ext cx="1133047" cy="52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99B482-2E1F-0D90-CD4D-BBE9DC93BD0B}"/>
              </a:ext>
            </a:extLst>
          </p:cNvPr>
          <p:cNvSpPr/>
          <p:nvPr/>
        </p:nvSpPr>
        <p:spPr bwMode="white">
          <a:xfrm>
            <a:off x="1740604" y="4926042"/>
            <a:ext cx="580806" cy="50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53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D33E3-5C40-30EF-4D8D-9DE7E2344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E0D84-FF28-7FC8-FFB7-DDAA6D24927E}"/>
              </a:ext>
            </a:extLst>
          </p:cNvPr>
          <p:cNvSpPr/>
          <p:nvPr/>
        </p:nvSpPr>
        <p:spPr bwMode="white">
          <a:xfrm>
            <a:off x="1807254" y="3635392"/>
            <a:ext cx="1152090" cy="5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E1EEE-A259-3DD4-32FA-A8C5C7550F67}"/>
              </a:ext>
            </a:extLst>
          </p:cNvPr>
          <p:cNvSpPr/>
          <p:nvPr/>
        </p:nvSpPr>
        <p:spPr bwMode="white">
          <a:xfrm>
            <a:off x="7101158" y="3635392"/>
            <a:ext cx="1180654" cy="4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80209A-F04E-2908-BBB7-A95090D9C34E}"/>
              </a:ext>
            </a:extLst>
          </p:cNvPr>
          <p:cNvSpPr/>
          <p:nvPr/>
        </p:nvSpPr>
        <p:spPr bwMode="white">
          <a:xfrm>
            <a:off x="10281309" y="3663986"/>
            <a:ext cx="561762" cy="476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F3DE55-AE63-DCBA-9E04-4BD71AD47603}"/>
              </a:ext>
            </a:extLst>
          </p:cNvPr>
          <p:cNvSpPr/>
          <p:nvPr/>
        </p:nvSpPr>
        <p:spPr bwMode="white">
          <a:xfrm>
            <a:off x="1245491" y="4683824"/>
            <a:ext cx="485591" cy="50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5A3825-E647-184B-3ED9-DF87CFAB94E2}"/>
              </a:ext>
            </a:extLst>
          </p:cNvPr>
          <p:cNvSpPr/>
          <p:nvPr/>
        </p:nvSpPr>
        <p:spPr bwMode="white">
          <a:xfrm>
            <a:off x="8481763" y="4509120"/>
            <a:ext cx="1142629" cy="68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6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0206E-88ED-2E50-19BB-F23D68FE3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6406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0C33B-78B6-70E0-D9A9-A0A4C6CF1484}"/>
              </a:ext>
            </a:extLst>
          </p:cNvPr>
          <p:cNvSpPr/>
          <p:nvPr/>
        </p:nvSpPr>
        <p:spPr bwMode="white">
          <a:xfrm>
            <a:off x="1676025" y="3262181"/>
            <a:ext cx="1545617" cy="48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456A8-525F-0AE8-540A-34E588F0BED0}"/>
              </a:ext>
            </a:extLst>
          </p:cNvPr>
          <p:cNvSpPr/>
          <p:nvPr/>
        </p:nvSpPr>
        <p:spPr bwMode="white">
          <a:xfrm>
            <a:off x="7840627" y="4228254"/>
            <a:ext cx="1036367" cy="45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05096-9EC8-C9EF-3971-82B0E4068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B810A-9810-B201-FD4D-8B1155ABA5E7}"/>
              </a:ext>
            </a:extLst>
          </p:cNvPr>
          <p:cNvSpPr/>
          <p:nvPr/>
        </p:nvSpPr>
        <p:spPr bwMode="white">
          <a:xfrm>
            <a:off x="5320654" y="3579214"/>
            <a:ext cx="1085440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05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F51C4-F5BF-5866-2F1E-CD439C8A5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488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D5EAE-3678-A9B3-B45A-27DDBE0E4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61118"/>
            <a:ext cx="11340000" cy="413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147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C7895-2DD2-E40E-9BDB-23A61005F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10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136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E0A9E-8FFC-6E97-3E15-A06441D8A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09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160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5B12C-BBEA-2F06-2227-4B2B84F9F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00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47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11A22-9163-C7CB-3B83-C420B665B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F9F3F-16E0-4BA4-761A-1D877D60EE6F}"/>
              </a:ext>
            </a:extLst>
          </p:cNvPr>
          <p:cNvSpPr/>
          <p:nvPr/>
        </p:nvSpPr>
        <p:spPr bwMode="white">
          <a:xfrm>
            <a:off x="1712040" y="2538328"/>
            <a:ext cx="3894256" cy="4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F9F1C-EC71-568C-DB24-2826A9B5C342}"/>
              </a:ext>
            </a:extLst>
          </p:cNvPr>
          <p:cNvSpPr/>
          <p:nvPr/>
        </p:nvSpPr>
        <p:spPr bwMode="white">
          <a:xfrm>
            <a:off x="4549420" y="4605061"/>
            <a:ext cx="2104231" cy="5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0312F-81A1-8BAE-AAF1-2C2CF5A86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21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652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5361F-7E0F-7FF6-767F-799A6F36B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F471C-9260-3852-CBFC-C7EC62C196B1}"/>
              </a:ext>
            </a:extLst>
          </p:cNvPr>
          <p:cNvSpPr/>
          <p:nvPr/>
        </p:nvSpPr>
        <p:spPr bwMode="white">
          <a:xfrm>
            <a:off x="5273047" y="3587919"/>
            <a:ext cx="1675768" cy="5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28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AB4B7-23EB-D9FB-E422-4561A6A62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061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95EC2-96C8-D813-CA35-F91B77ABD49F}"/>
              </a:ext>
            </a:extLst>
          </p:cNvPr>
          <p:cNvSpPr/>
          <p:nvPr/>
        </p:nvSpPr>
        <p:spPr bwMode="white">
          <a:xfrm>
            <a:off x="3522064" y="1502850"/>
            <a:ext cx="1713853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F1F41F-A97F-EB36-459F-17AB7A5D0D25}"/>
              </a:ext>
            </a:extLst>
          </p:cNvPr>
          <p:cNvSpPr/>
          <p:nvPr/>
        </p:nvSpPr>
        <p:spPr bwMode="white">
          <a:xfrm>
            <a:off x="9749066" y="1531452"/>
            <a:ext cx="561762" cy="4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41321-24CD-C514-3599-91151BD4635C}"/>
              </a:ext>
            </a:extLst>
          </p:cNvPr>
          <p:cNvSpPr/>
          <p:nvPr/>
        </p:nvSpPr>
        <p:spPr bwMode="white">
          <a:xfrm>
            <a:off x="513298" y="2580219"/>
            <a:ext cx="628413" cy="4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EB5965-2011-06B1-D59A-805F677BFBBF}"/>
              </a:ext>
            </a:extLst>
          </p:cNvPr>
          <p:cNvSpPr/>
          <p:nvPr/>
        </p:nvSpPr>
        <p:spPr bwMode="white">
          <a:xfrm>
            <a:off x="9739545" y="2580219"/>
            <a:ext cx="561763" cy="4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7703D1-5C75-8A86-77A1-BF2F66339D64}"/>
              </a:ext>
            </a:extLst>
          </p:cNvPr>
          <p:cNvSpPr/>
          <p:nvPr/>
        </p:nvSpPr>
        <p:spPr bwMode="white">
          <a:xfrm>
            <a:off x="513298" y="3619452"/>
            <a:ext cx="599848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3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A9C209-0231-F2AC-0A83-3B65E4253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8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0ECC7-3EDD-146E-D4C1-06AADF58E617}"/>
              </a:ext>
            </a:extLst>
          </p:cNvPr>
          <p:cNvSpPr/>
          <p:nvPr/>
        </p:nvSpPr>
        <p:spPr bwMode="white">
          <a:xfrm>
            <a:off x="6358488" y="2420889"/>
            <a:ext cx="1249680" cy="66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9ADA5-512A-BB2D-D4F7-C4AFBE447141}"/>
              </a:ext>
            </a:extLst>
          </p:cNvPr>
          <p:cNvSpPr/>
          <p:nvPr/>
        </p:nvSpPr>
        <p:spPr bwMode="white">
          <a:xfrm>
            <a:off x="9757632" y="3645788"/>
            <a:ext cx="552241" cy="47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4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95255-5FC9-017D-8EDF-3E241BE67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0825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32195-84C0-FE3D-71AE-56BFDD12A2F9}"/>
              </a:ext>
            </a:extLst>
          </p:cNvPr>
          <p:cNvSpPr/>
          <p:nvPr/>
        </p:nvSpPr>
        <p:spPr bwMode="white">
          <a:xfrm>
            <a:off x="4767763" y="1689537"/>
            <a:ext cx="1171133" cy="51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9C6A08-EE71-B737-FBC0-ECCAC3453013}"/>
              </a:ext>
            </a:extLst>
          </p:cNvPr>
          <p:cNvSpPr/>
          <p:nvPr/>
        </p:nvSpPr>
        <p:spPr bwMode="white">
          <a:xfrm>
            <a:off x="10413959" y="1727712"/>
            <a:ext cx="561763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9E8FCC-6D72-C940-118B-2C2A1230F1CD}"/>
              </a:ext>
            </a:extLst>
          </p:cNvPr>
          <p:cNvSpPr/>
          <p:nvPr/>
        </p:nvSpPr>
        <p:spPr bwMode="white">
          <a:xfrm>
            <a:off x="1254362" y="2758411"/>
            <a:ext cx="495113" cy="4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84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02934-7C4D-A9BE-577D-1BBC415B0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204B4-DA3F-60DF-383F-4111695858CF}"/>
              </a:ext>
            </a:extLst>
          </p:cNvPr>
          <p:cNvSpPr/>
          <p:nvPr/>
        </p:nvSpPr>
        <p:spPr bwMode="white">
          <a:xfrm>
            <a:off x="4873148" y="3573016"/>
            <a:ext cx="6191404" cy="6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6DF75-E124-7CD2-5CDD-ABD869386BF3}"/>
              </a:ext>
            </a:extLst>
          </p:cNvPr>
          <p:cNvSpPr/>
          <p:nvPr/>
        </p:nvSpPr>
        <p:spPr bwMode="white">
          <a:xfrm>
            <a:off x="10471738" y="4759782"/>
            <a:ext cx="304686" cy="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E5FAC-ED9B-D08D-A1EF-D7AE9F0CC461}"/>
              </a:ext>
            </a:extLst>
          </p:cNvPr>
          <p:cNvSpPr/>
          <p:nvPr/>
        </p:nvSpPr>
        <p:spPr bwMode="white">
          <a:xfrm>
            <a:off x="1159798" y="4712130"/>
            <a:ext cx="3903778" cy="51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441987-8EBB-0B8C-E42E-68E3C3E279FC}"/>
              </a:ext>
            </a:extLst>
          </p:cNvPr>
          <p:cNvSpPr/>
          <p:nvPr/>
        </p:nvSpPr>
        <p:spPr bwMode="white">
          <a:xfrm>
            <a:off x="5149269" y="4740721"/>
            <a:ext cx="447506" cy="47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C3321A-A6BC-3521-5FC6-A62C6F4F9176}"/>
              </a:ext>
            </a:extLst>
          </p:cNvPr>
          <p:cNvSpPr/>
          <p:nvPr/>
        </p:nvSpPr>
        <p:spPr bwMode="white">
          <a:xfrm>
            <a:off x="5730075" y="4740721"/>
            <a:ext cx="533198" cy="4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A8050EA-60BD-3518-8C5E-A9AA1352F4FD}"/>
              </a:ext>
            </a:extLst>
          </p:cNvPr>
          <p:cNvSpPr/>
          <p:nvPr/>
        </p:nvSpPr>
        <p:spPr bwMode="white">
          <a:xfrm>
            <a:off x="6368010" y="4740721"/>
            <a:ext cx="523677" cy="4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8D7128-E376-889A-8FBF-93AA5FC4B592}"/>
              </a:ext>
            </a:extLst>
          </p:cNvPr>
          <p:cNvSpPr/>
          <p:nvPr/>
        </p:nvSpPr>
        <p:spPr bwMode="white">
          <a:xfrm>
            <a:off x="6996423" y="4702599"/>
            <a:ext cx="2665994" cy="5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9166BB-71A5-E95D-8429-15976AABBE36}"/>
              </a:ext>
            </a:extLst>
          </p:cNvPr>
          <p:cNvSpPr/>
          <p:nvPr/>
        </p:nvSpPr>
        <p:spPr bwMode="white">
          <a:xfrm>
            <a:off x="9833803" y="4721660"/>
            <a:ext cx="333249" cy="5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BF15E3-5752-E91E-8F78-A868418BD721}"/>
              </a:ext>
            </a:extLst>
          </p:cNvPr>
          <p:cNvSpPr/>
          <p:nvPr/>
        </p:nvSpPr>
        <p:spPr bwMode="white">
          <a:xfrm>
            <a:off x="10357481" y="4836025"/>
            <a:ext cx="533198" cy="32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65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132A2-C40D-72C2-8632-3255A83CF3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32056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F6F958-DBF4-5536-EA8F-42771290E7E4}"/>
              </a:ext>
            </a:extLst>
          </p:cNvPr>
          <p:cNvSpPr/>
          <p:nvPr/>
        </p:nvSpPr>
        <p:spPr bwMode="white">
          <a:xfrm>
            <a:off x="873338" y="1561329"/>
            <a:ext cx="10479246" cy="57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A58C96-33CE-76A0-2D71-077B979F0277}"/>
              </a:ext>
            </a:extLst>
          </p:cNvPr>
          <p:cNvSpPr/>
          <p:nvPr/>
        </p:nvSpPr>
        <p:spPr bwMode="white">
          <a:xfrm>
            <a:off x="873338" y="2609664"/>
            <a:ext cx="9807051" cy="52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C7C01F-4320-FDAB-E7DF-B7C4E88F71D7}"/>
              </a:ext>
            </a:extLst>
          </p:cNvPr>
          <p:cNvSpPr/>
          <p:nvPr/>
        </p:nvSpPr>
        <p:spPr bwMode="white">
          <a:xfrm>
            <a:off x="873338" y="3668668"/>
            <a:ext cx="4094206" cy="51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1D3749-3188-BF5C-4AC9-8CB500C19E8A}"/>
              </a:ext>
            </a:extLst>
          </p:cNvPr>
          <p:cNvSpPr/>
          <p:nvPr/>
        </p:nvSpPr>
        <p:spPr bwMode="white">
          <a:xfrm>
            <a:off x="5100844" y="3716371"/>
            <a:ext cx="399899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2ABDE66-DEEA-06EA-221D-86419737BC53}"/>
              </a:ext>
            </a:extLst>
          </p:cNvPr>
          <p:cNvSpPr/>
          <p:nvPr/>
        </p:nvSpPr>
        <p:spPr bwMode="white">
          <a:xfrm>
            <a:off x="5624522" y="3668668"/>
            <a:ext cx="3503879" cy="51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3F7B89-C812-5E4C-774F-8A1605381135}"/>
              </a:ext>
            </a:extLst>
          </p:cNvPr>
          <p:cNvSpPr/>
          <p:nvPr/>
        </p:nvSpPr>
        <p:spPr bwMode="white">
          <a:xfrm>
            <a:off x="9233136" y="3678209"/>
            <a:ext cx="1437732" cy="47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7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1215B-53AA-B8EC-EF8A-E9D3DB707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151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E935E-24CB-1947-2BE9-EC07B9861CA2}"/>
              </a:ext>
            </a:extLst>
          </p:cNvPr>
          <p:cNvSpPr/>
          <p:nvPr/>
        </p:nvSpPr>
        <p:spPr bwMode="white">
          <a:xfrm>
            <a:off x="813914" y="1340768"/>
            <a:ext cx="9890598" cy="62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D5657-A1F5-944C-A19E-C08C34F9C692}"/>
              </a:ext>
            </a:extLst>
          </p:cNvPr>
          <p:cNvSpPr/>
          <p:nvPr/>
        </p:nvSpPr>
        <p:spPr bwMode="white">
          <a:xfrm>
            <a:off x="813914" y="2490233"/>
            <a:ext cx="1732896" cy="4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6B78B-B0E9-CF53-CEC3-AEB721367D58}"/>
              </a:ext>
            </a:extLst>
          </p:cNvPr>
          <p:cNvSpPr/>
          <p:nvPr/>
        </p:nvSpPr>
        <p:spPr bwMode="white">
          <a:xfrm>
            <a:off x="2603939" y="2490233"/>
            <a:ext cx="2294659" cy="50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A293C4-71E5-32EC-B264-545F789EBD44}"/>
              </a:ext>
            </a:extLst>
          </p:cNvPr>
          <p:cNvSpPr/>
          <p:nvPr/>
        </p:nvSpPr>
        <p:spPr bwMode="white">
          <a:xfrm>
            <a:off x="4955727" y="2490233"/>
            <a:ext cx="3561007" cy="51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E725D2-5819-180D-35B8-933565C5B97D}"/>
              </a:ext>
            </a:extLst>
          </p:cNvPr>
          <p:cNvSpPr/>
          <p:nvPr/>
        </p:nvSpPr>
        <p:spPr bwMode="white">
          <a:xfrm>
            <a:off x="8554821" y="2499775"/>
            <a:ext cx="790277" cy="4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F8C50B-122E-D541-BCC5-1AB3684EE8A7}"/>
              </a:ext>
            </a:extLst>
          </p:cNvPr>
          <p:cNvSpPr/>
          <p:nvPr/>
        </p:nvSpPr>
        <p:spPr bwMode="white">
          <a:xfrm>
            <a:off x="9430790" y="2499775"/>
            <a:ext cx="561763" cy="49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6D95EA-9A82-0657-238B-BFB407D58A7A}"/>
              </a:ext>
            </a:extLst>
          </p:cNvPr>
          <p:cNvSpPr/>
          <p:nvPr/>
        </p:nvSpPr>
        <p:spPr bwMode="white">
          <a:xfrm>
            <a:off x="10087768" y="2509318"/>
            <a:ext cx="476070" cy="43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777829-DB7C-6C03-92E0-4D647F08ECB8}"/>
              </a:ext>
            </a:extLst>
          </p:cNvPr>
          <p:cNvSpPr/>
          <p:nvPr/>
        </p:nvSpPr>
        <p:spPr bwMode="white">
          <a:xfrm>
            <a:off x="813914" y="3539936"/>
            <a:ext cx="3475314" cy="51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62EA50-827C-7437-6A5C-EE4F776F293A}"/>
              </a:ext>
            </a:extLst>
          </p:cNvPr>
          <p:cNvSpPr/>
          <p:nvPr/>
        </p:nvSpPr>
        <p:spPr bwMode="white">
          <a:xfrm>
            <a:off x="4393964" y="3530393"/>
            <a:ext cx="6198438" cy="53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A1A616-F002-7967-37A4-E397336D0D16}"/>
              </a:ext>
            </a:extLst>
          </p:cNvPr>
          <p:cNvSpPr/>
          <p:nvPr/>
        </p:nvSpPr>
        <p:spPr bwMode="white">
          <a:xfrm>
            <a:off x="813914" y="4599182"/>
            <a:ext cx="3408664" cy="51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03E0C-BEE6-B2FB-F674-BC3A916FD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897EB-8B70-F740-B36A-BF8C6691C68F}"/>
              </a:ext>
            </a:extLst>
          </p:cNvPr>
          <p:cNvSpPr/>
          <p:nvPr/>
        </p:nvSpPr>
        <p:spPr bwMode="white">
          <a:xfrm>
            <a:off x="2873652" y="2426079"/>
            <a:ext cx="1628161" cy="47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067D07-95DC-EE21-43BD-940408C39F82}"/>
              </a:ext>
            </a:extLst>
          </p:cNvPr>
          <p:cNvSpPr/>
          <p:nvPr/>
        </p:nvSpPr>
        <p:spPr bwMode="white">
          <a:xfrm>
            <a:off x="1559496" y="4221088"/>
            <a:ext cx="2313903" cy="7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ED5BD-B8D5-6743-1FC7-EA1EC4DF1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187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4DD3C-B26D-8ACF-9BFD-AE57943E6A9A}"/>
              </a:ext>
            </a:extLst>
          </p:cNvPr>
          <p:cNvSpPr/>
          <p:nvPr/>
        </p:nvSpPr>
        <p:spPr bwMode="white">
          <a:xfrm>
            <a:off x="7552589" y="2453923"/>
            <a:ext cx="2142317" cy="50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0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14F0F-F206-3015-B323-2AC4F6559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06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71D57-4DEE-71A7-F3D2-C78EB96E3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58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FD161-F1BF-4F75-746D-5F73F26EF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84413"/>
            <a:ext cx="11340000" cy="939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04895F-C12C-42DD-E4B5-236C59D0D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492896"/>
            <a:ext cx="11340000" cy="219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883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