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50" r:id="rId4"/>
    <p:sldId id="349" r:id="rId5"/>
    <p:sldId id="348" r:id="rId6"/>
    <p:sldId id="347" r:id="rId7"/>
    <p:sldId id="346" r:id="rId8"/>
    <p:sldId id="345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9454553-B243-0FD4-1A37-872A39F9EF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764" y="2866101"/>
            <a:ext cx="10344472" cy="112579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27F08E-0411-0356-4530-168CEB6AEC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98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20C0E9-907A-15AE-F253-43664A54AF94}"/>
              </a:ext>
            </a:extLst>
          </p:cNvPr>
          <p:cNvSpPr/>
          <p:nvPr/>
        </p:nvSpPr>
        <p:spPr bwMode="white">
          <a:xfrm>
            <a:off x="10500302" y="3443271"/>
            <a:ext cx="352291" cy="39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51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4EFBF7-EDCF-DDF6-3A5F-4FE1C6899A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990000"/>
            <a:ext cx="953844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00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99C10C-594F-DD8C-4765-AC86104A38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5051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4122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58B17B-AE90-5BC9-DE97-5447199ED2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22963"/>
            <a:ext cx="11340000" cy="58350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54745B-B895-A085-3022-9CF401721921}"/>
              </a:ext>
            </a:extLst>
          </p:cNvPr>
          <p:cNvSpPr/>
          <p:nvPr/>
        </p:nvSpPr>
        <p:spPr bwMode="white">
          <a:xfrm>
            <a:off x="10566302" y="2462653"/>
            <a:ext cx="352291" cy="39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04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46E47D-4C7C-363D-37E2-FB942E43A4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5068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6766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61592B-7EB3-600D-8C9C-3A633BCFF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90000"/>
            <a:ext cx="1009335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095F63-E468-8DFD-55C5-3F0E834B4A02}"/>
              </a:ext>
            </a:extLst>
          </p:cNvPr>
          <p:cNvSpPr/>
          <p:nvPr/>
        </p:nvSpPr>
        <p:spPr bwMode="white">
          <a:xfrm>
            <a:off x="9526080" y="3092982"/>
            <a:ext cx="305088" cy="3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206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D3776C-1F79-78BE-57E7-52AF147BA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66382"/>
            <a:ext cx="1121904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7594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CE8613-7D20-F34D-52EC-19A8BFC115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17112"/>
            <a:ext cx="1080389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3971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15AD22-72B8-A2BC-5928-E26B6884DA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692696"/>
            <a:ext cx="935943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5FCC29-3943-16C6-27F2-C49AB6614F08}"/>
              </a:ext>
            </a:extLst>
          </p:cNvPr>
          <p:cNvSpPr/>
          <p:nvPr/>
        </p:nvSpPr>
        <p:spPr bwMode="white">
          <a:xfrm>
            <a:off x="9554122" y="936540"/>
            <a:ext cx="314338" cy="322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794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61A3AC-FCB5-86F3-D1AD-C02E6D7563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629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0B8884B-DA95-ED97-174A-AACF9AAC3C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221088"/>
            <a:ext cx="11340000" cy="895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796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63152E-CD94-2C4D-4128-B4A214F379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40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0BF02D-2EE4-C846-F564-DC5B6605B19D}"/>
              </a:ext>
            </a:extLst>
          </p:cNvPr>
          <p:cNvSpPr/>
          <p:nvPr/>
        </p:nvSpPr>
        <p:spPr bwMode="white">
          <a:xfrm>
            <a:off x="10452695" y="3629762"/>
            <a:ext cx="380856" cy="391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38EAA7-BF90-F5C5-482D-C72BB0FEB5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" y="1224000"/>
            <a:ext cx="11340000" cy="21091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71FC67-6D98-F76D-7225-4FB2C4F307F1}"/>
              </a:ext>
            </a:extLst>
          </p:cNvPr>
          <p:cNvSpPr/>
          <p:nvPr/>
        </p:nvSpPr>
        <p:spPr bwMode="white">
          <a:xfrm>
            <a:off x="4897549" y="1491218"/>
            <a:ext cx="580806" cy="524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4A234D0-A609-2BA9-6298-B0239DAF51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212976"/>
            <a:ext cx="11340000" cy="2853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079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97755E-DAD1-A026-07F5-1CF9E0CCA2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19916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DD7AF7-DF88-4986-6991-1AE24A9EECB4}"/>
              </a:ext>
            </a:extLst>
          </p:cNvPr>
          <p:cNvSpPr/>
          <p:nvPr/>
        </p:nvSpPr>
        <p:spPr bwMode="white">
          <a:xfrm>
            <a:off x="6949771" y="2507574"/>
            <a:ext cx="314205" cy="381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CB0EBC4-9249-B870-50D2-E6F2554975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212976"/>
            <a:ext cx="11340000" cy="2853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189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F40F7B-BCD7-0D49-26F5-ACE79C48C2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0782568" cy="5537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1703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2B791E-FA3A-E7A4-7A0D-BD5EBBB8D3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268760"/>
            <a:ext cx="11340000" cy="4688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3237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3DCA93-2B1D-BDC4-448E-41A02B64FA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340768"/>
            <a:ext cx="11340000" cy="5057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2695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558415-A9DB-7CC5-AF8B-F463FAD429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42182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E0444E-1ED4-6F26-F40C-AE55B292A17D}"/>
              </a:ext>
            </a:extLst>
          </p:cNvPr>
          <p:cNvSpPr/>
          <p:nvPr/>
        </p:nvSpPr>
        <p:spPr bwMode="white">
          <a:xfrm>
            <a:off x="1228598" y="2563748"/>
            <a:ext cx="2285138" cy="476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4CEBF1-4E08-B091-3787-531914EFF0CB}"/>
              </a:ext>
            </a:extLst>
          </p:cNvPr>
          <p:cNvSpPr/>
          <p:nvPr/>
        </p:nvSpPr>
        <p:spPr bwMode="white">
          <a:xfrm>
            <a:off x="3791744" y="4479946"/>
            <a:ext cx="4536504" cy="60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602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3A05C7-5250-9A3C-5269-BB44604FC5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1475074"/>
            <a:ext cx="11340000" cy="3907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4765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F6FDB6-26BC-A22B-CFE0-AB0308E114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9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986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0FAE9B-96AC-384C-531E-E282DEE1C9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08720"/>
            <a:ext cx="932299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B8781E-5A83-C9A3-5862-83522BD54C84}"/>
              </a:ext>
            </a:extLst>
          </p:cNvPr>
          <p:cNvSpPr/>
          <p:nvPr/>
        </p:nvSpPr>
        <p:spPr bwMode="white">
          <a:xfrm>
            <a:off x="9163512" y="1104581"/>
            <a:ext cx="305286" cy="329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175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388F8F-656D-C2DC-18F3-B56A314775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54976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35E275-1112-D2CA-5B5D-8945976569F9}"/>
              </a:ext>
            </a:extLst>
          </p:cNvPr>
          <p:cNvSpPr/>
          <p:nvPr/>
        </p:nvSpPr>
        <p:spPr bwMode="white">
          <a:xfrm>
            <a:off x="7490886" y="2390877"/>
            <a:ext cx="380856" cy="390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405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D9BC92-B798-BCF8-3783-91B152A9FE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65" y="1268760"/>
            <a:ext cx="11340000" cy="3980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5417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B2D33A-403D-0959-2740-A9528CDF70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224020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B997651-D1FF-9A31-4D88-2E5423E6E4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219" y="3401752"/>
            <a:ext cx="11340000" cy="11133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3E4746-19FA-EE2D-6755-5D9DB92AC1AE}"/>
              </a:ext>
            </a:extLst>
          </p:cNvPr>
          <p:cNvSpPr/>
          <p:nvPr/>
        </p:nvSpPr>
        <p:spPr bwMode="white">
          <a:xfrm>
            <a:off x="10488672" y="3795246"/>
            <a:ext cx="437984" cy="393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059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2594A0-A7A5-2B70-5713-6F93AF3382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31072"/>
            <a:ext cx="11340000" cy="4195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23164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2024-12-11T15:53:47Z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