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2" r:id="rId14"/>
    <p:sldId id="351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1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8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81B769-2A82-72C0-C3E2-E927551B5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16" y="1910802"/>
            <a:ext cx="10290968" cy="30363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1BB34-3DC5-141C-4C7E-529EFFEF6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3363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F8C84-FB8A-81A1-74D4-C3D8984F0EDC}"/>
              </a:ext>
            </a:extLst>
          </p:cNvPr>
          <p:cNvSpPr/>
          <p:nvPr/>
        </p:nvSpPr>
        <p:spPr bwMode="white">
          <a:xfrm>
            <a:off x="10556780" y="4227018"/>
            <a:ext cx="428463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55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444E9-560D-736F-4DD4-CC8AE374B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179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3DC471-1C91-4D9C-D0C2-39265D70EE58}"/>
              </a:ext>
            </a:extLst>
          </p:cNvPr>
          <p:cNvSpPr/>
          <p:nvPr/>
        </p:nvSpPr>
        <p:spPr bwMode="white">
          <a:xfrm>
            <a:off x="10452695" y="2331331"/>
            <a:ext cx="437984" cy="39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7FEA5C-44E0-32B0-0F4E-52D919CA8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636912"/>
            <a:ext cx="4584715" cy="3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5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0D244-421C-93D6-FBAD-774DD867E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88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97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39161-8601-8E3D-D6C4-951FDD6AD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281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4CC2C-89E9-5109-1AB6-5EF652527DDA}"/>
              </a:ext>
            </a:extLst>
          </p:cNvPr>
          <p:cNvSpPr/>
          <p:nvPr/>
        </p:nvSpPr>
        <p:spPr bwMode="white">
          <a:xfrm>
            <a:off x="10485183" y="2329183"/>
            <a:ext cx="342770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2C8B7C-0D80-BEC5-0B85-D583596BD9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468" y="3491788"/>
            <a:ext cx="3791784" cy="3167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84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FCBA7-1A1E-7E2D-A09D-B92ACB657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3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90449-46AF-331A-FC4E-575B188CAC3E}"/>
              </a:ext>
            </a:extLst>
          </p:cNvPr>
          <p:cNvSpPr/>
          <p:nvPr/>
        </p:nvSpPr>
        <p:spPr bwMode="white">
          <a:xfrm>
            <a:off x="10519345" y="2455780"/>
            <a:ext cx="342770" cy="40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A82B38-BE16-4E9F-00A1-A684D345C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284984"/>
            <a:ext cx="11340000" cy="298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0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EFC03-6299-07C3-391A-90B38D244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67063"/>
            <a:ext cx="11340000" cy="1868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263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349DE-D442-DC6C-1078-B62FF2DE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DFAB6-6CC9-1945-92E5-8FC3838D948B}"/>
              </a:ext>
            </a:extLst>
          </p:cNvPr>
          <p:cNvSpPr/>
          <p:nvPr/>
        </p:nvSpPr>
        <p:spPr bwMode="white">
          <a:xfrm>
            <a:off x="10490780" y="2664460"/>
            <a:ext cx="428463" cy="39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84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242EC-4C29-7B18-C179-6C912699D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5326"/>
            <a:ext cx="11340000" cy="27748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3767D-C6C6-0EBC-FA07-CC8B38007304}"/>
              </a:ext>
            </a:extLst>
          </p:cNvPr>
          <p:cNvSpPr/>
          <p:nvPr/>
        </p:nvSpPr>
        <p:spPr bwMode="white">
          <a:xfrm>
            <a:off x="10481259" y="2274025"/>
            <a:ext cx="371334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0A58C1-0DBB-5825-83AC-F9D21F59EB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573016"/>
            <a:ext cx="11340000" cy="295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91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98F69-2EB8-3FFA-BA11-2520DAD08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1111487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F5F17D-7CBD-EE77-2A3A-9ECF13B6B750}"/>
              </a:ext>
            </a:extLst>
          </p:cNvPr>
          <p:cNvSpPr/>
          <p:nvPr/>
        </p:nvSpPr>
        <p:spPr bwMode="white">
          <a:xfrm>
            <a:off x="11010447" y="3383753"/>
            <a:ext cx="335965" cy="38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0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A7BBD-1E74-73A7-F9C3-03012FA5B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4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280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117B0-CF72-D8A1-53AF-68B7B7BA3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2382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3BFBB-E1D3-8A56-8C95-FA1F522CF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AB493-72D9-EC4F-E5E5-A52AEA9D6D13}"/>
              </a:ext>
            </a:extLst>
          </p:cNvPr>
          <p:cNvSpPr/>
          <p:nvPr/>
        </p:nvSpPr>
        <p:spPr bwMode="white">
          <a:xfrm>
            <a:off x="10424130" y="2443764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C71C5-A42A-2A1A-C740-C1B1295B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1851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919D8-93B0-1D12-8C4F-EEC51878DD35}"/>
              </a:ext>
            </a:extLst>
          </p:cNvPr>
          <p:cNvSpPr/>
          <p:nvPr/>
        </p:nvSpPr>
        <p:spPr bwMode="white">
          <a:xfrm>
            <a:off x="10480609" y="2163897"/>
            <a:ext cx="371335" cy="40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6F1EFB-23BD-CD00-DC19-2FF6D703E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173428"/>
            <a:ext cx="4716245" cy="447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77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8CC9B-667C-8ED8-D20D-2C6C098E8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9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168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ABDAE-5FDE-FD24-AB50-5B68FA3A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9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C1890EF-0EDA-E716-6F53-5D27BF3F3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2132856"/>
            <a:ext cx="4675781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233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78227-0F1F-62B5-2829-CE45AA80F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912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53D5A-DE40-74E2-1FC3-EFF39FB441B0}"/>
              </a:ext>
            </a:extLst>
          </p:cNvPr>
          <p:cNvSpPr/>
          <p:nvPr/>
        </p:nvSpPr>
        <p:spPr bwMode="white">
          <a:xfrm>
            <a:off x="10071188" y="1463396"/>
            <a:ext cx="552240" cy="36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6F849D-59BC-52D2-DEEA-E0034725E916}"/>
              </a:ext>
            </a:extLst>
          </p:cNvPr>
          <p:cNvSpPr/>
          <p:nvPr/>
        </p:nvSpPr>
        <p:spPr bwMode="white">
          <a:xfrm>
            <a:off x="1254362" y="2132856"/>
            <a:ext cx="1056876" cy="6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B6A7E62-2902-C1DF-E550-7835289CB3C4}"/>
              </a:ext>
            </a:extLst>
          </p:cNvPr>
          <p:cNvSpPr/>
          <p:nvPr/>
        </p:nvSpPr>
        <p:spPr bwMode="white">
          <a:xfrm>
            <a:off x="4301214" y="2142005"/>
            <a:ext cx="2010810" cy="6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367206-72D8-B083-1E14-BDBB2083D02B}"/>
              </a:ext>
            </a:extLst>
          </p:cNvPr>
          <p:cNvSpPr/>
          <p:nvPr/>
        </p:nvSpPr>
        <p:spPr bwMode="white">
          <a:xfrm>
            <a:off x="8033606" y="2271315"/>
            <a:ext cx="2037581" cy="5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E14929-48F6-E4B9-9EA2-60A7F5751975}"/>
              </a:ext>
            </a:extLst>
          </p:cNvPr>
          <p:cNvSpPr/>
          <p:nvPr/>
        </p:nvSpPr>
        <p:spPr bwMode="white">
          <a:xfrm>
            <a:off x="1847528" y="3082683"/>
            <a:ext cx="2101393" cy="5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B400B29-286F-0323-2355-E6CFBAC1B8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267" y="3068960"/>
            <a:ext cx="3705078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25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4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63F34-6279-4021-2880-DD4956DB3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31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1C30E9D-2BD8-E524-8B9C-EA823E9470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847176"/>
            <a:ext cx="3963455" cy="382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72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3D3DE-134F-88B6-BCE0-982F0BBE8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179023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F043B-2368-481A-76BB-7066D11FE342}"/>
              </a:ext>
            </a:extLst>
          </p:cNvPr>
          <p:cNvSpPr/>
          <p:nvPr/>
        </p:nvSpPr>
        <p:spPr bwMode="white">
          <a:xfrm>
            <a:off x="2351585" y="1268760"/>
            <a:ext cx="1916136" cy="79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A92057-1EF1-51E2-3BC7-5E43169E9A3F}"/>
              </a:ext>
            </a:extLst>
          </p:cNvPr>
          <p:cNvSpPr/>
          <p:nvPr/>
        </p:nvSpPr>
        <p:spPr bwMode="white">
          <a:xfrm>
            <a:off x="3729761" y="2441207"/>
            <a:ext cx="1666246" cy="50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0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4FB9F-BEE8-4DAD-6D1D-79B46A01B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807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27D7D-079A-7E31-31F9-D279DC082ABE}"/>
              </a:ext>
            </a:extLst>
          </p:cNvPr>
          <p:cNvSpPr/>
          <p:nvPr/>
        </p:nvSpPr>
        <p:spPr bwMode="white">
          <a:xfrm>
            <a:off x="6468343" y="1445938"/>
            <a:ext cx="580806" cy="52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453545-61F3-A7E1-99AF-0F17C9CE4E81}"/>
              </a:ext>
            </a:extLst>
          </p:cNvPr>
          <p:cNvSpPr/>
          <p:nvPr/>
        </p:nvSpPr>
        <p:spPr bwMode="white">
          <a:xfrm>
            <a:off x="7877513" y="1340768"/>
            <a:ext cx="2865944" cy="63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E87676-E664-E042-A508-E38B5D640029}"/>
              </a:ext>
            </a:extLst>
          </p:cNvPr>
          <p:cNvSpPr/>
          <p:nvPr/>
        </p:nvSpPr>
        <p:spPr bwMode="white">
          <a:xfrm>
            <a:off x="1279174" y="2402030"/>
            <a:ext cx="571284" cy="46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338B55-83CF-C1B9-14E2-2CABF6F9DAD9}"/>
              </a:ext>
            </a:extLst>
          </p:cNvPr>
          <p:cNvSpPr/>
          <p:nvPr/>
        </p:nvSpPr>
        <p:spPr bwMode="white">
          <a:xfrm>
            <a:off x="7877512" y="2363787"/>
            <a:ext cx="580806" cy="52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403788-C0D1-0990-1AD6-4ABF04600E72}"/>
              </a:ext>
            </a:extLst>
          </p:cNvPr>
          <p:cNvSpPr/>
          <p:nvPr/>
        </p:nvSpPr>
        <p:spPr bwMode="white">
          <a:xfrm>
            <a:off x="9629451" y="2382909"/>
            <a:ext cx="1114005" cy="50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D319B0C-59F2-412B-D43E-39787A58A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539" y="2994808"/>
            <a:ext cx="3705078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3AF3F-7E0A-D44E-8E3C-CDBBFF3B5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2758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B04B7-66E2-10A1-04F5-3D9E5500C906}"/>
              </a:ext>
            </a:extLst>
          </p:cNvPr>
          <p:cNvSpPr/>
          <p:nvPr/>
        </p:nvSpPr>
        <p:spPr bwMode="white">
          <a:xfrm>
            <a:off x="813914" y="1512551"/>
            <a:ext cx="609370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06042E-2348-15F0-4755-479AE73570AF}"/>
              </a:ext>
            </a:extLst>
          </p:cNvPr>
          <p:cNvSpPr/>
          <p:nvPr/>
        </p:nvSpPr>
        <p:spPr bwMode="white">
          <a:xfrm>
            <a:off x="7450337" y="1483920"/>
            <a:ext cx="580806" cy="52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41C4AD-ED04-26D6-36C2-A41CC51AFC92}"/>
              </a:ext>
            </a:extLst>
          </p:cNvPr>
          <p:cNvSpPr/>
          <p:nvPr/>
        </p:nvSpPr>
        <p:spPr bwMode="white">
          <a:xfrm>
            <a:off x="9202277" y="1531638"/>
            <a:ext cx="1075919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5423AF-AC30-04F1-9449-F58E57A36D11}"/>
              </a:ext>
            </a:extLst>
          </p:cNvPr>
          <p:cNvSpPr/>
          <p:nvPr/>
        </p:nvSpPr>
        <p:spPr bwMode="white">
          <a:xfrm>
            <a:off x="813914" y="2428728"/>
            <a:ext cx="609370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C5FC95-A55A-16B9-F508-51F33D0EF67B}"/>
              </a:ext>
            </a:extLst>
          </p:cNvPr>
          <p:cNvSpPr/>
          <p:nvPr/>
        </p:nvSpPr>
        <p:spPr bwMode="white">
          <a:xfrm>
            <a:off x="7450337" y="2409641"/>
            <a:ext cx="580806" cy="52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CEE734-EEE1-2C71-7A1D-007E3DB504C0}"/>
              </a:ext>
            </a:extLst>
          </p:cNvPr>
          <p:cNvSpPr/>
          <p:nvPr/>
        </p:nvSpPr>
        <p:spPr bwMode="white">
          <a:xfrm>
            <a:off x="9202277" y="2276872"/>
            <a:ext cx="1075919" cy="5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8FE264-402E-F661-3663-6CBB476250E1}"/>
              </a:ext>
            </a:extLst>
          </p:cNvPr>
          <p:cNvSpPr/>
          <p:nvPr/>
        </p:nvSpPr>
        <p:spPr bwMode="white">
          <a:xfrm>
            <a:off x="813914" y="3354449"/>
            <a:ext cx="609370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8C4E0B-562A-E964-7259-154FB1017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212976"/>
            <a:ext cx="3705078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9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B0B59-5794-040A-5096-EB6B87BC5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0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8D2FED-830F-731C-903C-1B4DA16F4D72}"/>
              </a:ext>
            </a:extLst>
          </p:cNvPr>
          <p:cNvSpPr/>
          <p:nvPr/>
        </p:nvSpPr>
        <p:spPr bwMode="white">
          <a:xfrm>
            <a:off x="2567608" y="1288287"/>
            <a:ext cx="1381963" cy="6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81576E-DFFF-2292-14B7-E0F659B8F461}"/>
              </a:ext>
            </a:extLst>
          </p:cNvPr>
          <p:cNvSpPr/>
          <p:nvPr/>
        </p:nvSpPr>
        <p:spPr bwMode="white">
          <a:xfrm>
            <a:off x="8681713" y="1150938"/>
            <a:ext cx="1332998" cy="76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197A04-4AFB-0C6A-6ABD-3DEDDFD1E9B3}"/>
              </a:ext>
            </a:extLst>
          </p:cNvPr>
          <p:cNvSpPr/>
          <p:nvPr/>
        </p:nvSpPr>
        <p:spPr bwMode="white">
          <a:xfrm>
            <a:off x="5596774" y="2204864"/>
            <a:ext cx="1363321" cy="6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F0FC81-7C23-401A-92A3-D3CE682075DC}"/>
              </a:ext>
            </a:extLst>
          </p:cNvPr>
          <p:cNvSpPr/>
          <p:nvPr/>
        </p:nvSpPr>
        <p:spPr bwMode="white">
          <a:xfrm>
            <a:off x="10081360" y="2376333"/>
            <a:ext cx="495113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804FC4-7C13-520F-D107-11EE5F0913E1}"/>
              </a:ext>
            </a:extLst>
          </p:cNvPr>
          <p:cNvSpPr/>
          <p:nvPr/>
        </p:nvSpPr>
        <p:spPr bwMode="white">
          <a:xfrm>
            <a:off x="1159798" y="3252488"/>
            <a:ext cx="571284" cy="47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1B26A9D-EF45-E7D8-0CD9-986CBEB03AFF}"/>
              </a:ext>
            </a:extLst>
          </p:cNvPr>
          <p:cNvSpPr/>
          <p:nvPr/>
        </p:nvSpPr>
        <p:spPr bwMode="white">
          <a:xfrm>
            <a:off x="10081360" y="3300105"/>
            <a:ext cx="495113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462612-D76D-9F0D-5636-BA77D37777FE}"/>
              </a:ext>
            </a:extLst>
          </p:cNvPr>
          <p:cNvSpPr/>
          <p:nvPr/>
        </p:nvSpPr>
        <p:spPr bwMode="white">
          <a:xfrm>
            <a:off x="1159798" y="4176259"/>
            <a:ext cx="571284" cy="4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BAD24D-EBF2-1274-39CE-2EA56ABF8801}"/>
              </a:ext>
            </a:extLst>
          </p:cNvPr>
          <p:cNvSpPr/>
          <p:nvPr/>
        </p:nvSpPr>
        <p:spPr bwMode="white">
          <a:xfrm>
            <a:off x="8224685" y="4149080"/>
            <a:ext cx="1255691" cy="552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69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63DB8-9564-6728-B73A-9482BC9A4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1340000" cy="4747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9928D4-0C88-1BED-56CB-C1EFD6F2E81F}"/>
              </a:ext>
            </a:extLst>
          </p:cNvPr>
          <p:cNvSpPr/>
          <p:nvPr/>
        </p:nvSpPr>
        <p:spPr bwMode="white">
          <a:xfrm>
            <a:off x="8001906" y="1749642"/>
            <a:ext cx="1294911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A3EA79-7B26-93B5-0138-EE015F5B6EDB}"/>
              </a:ext>
            </a:extLst>
          </p:cNvPr>
          <p:cNvSpPr/>
          <p:nvPr/>
        </p:nvSpPr>
        <p:spPr bwMode="white">
          <a:xfrm>
            <a:off x="1774903" y="2207207"/>
            <a:ext cx="1742418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02F37-5FC8-A4A5-A486-C1880D626B9D}"/>
              </a:ext>
            </a:extLst>
          </p:cNvPr>
          <p:cNvSpPr/>
          <p:nvPr/>
        </p:nvSpPr>
        <p:spPr bwMode="white">
          <a:xfrm>
            <a:off x="7973342" y="2941217"/>
            <a:ext cx="1323476" cy="4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225731-C5FA-2119-4C7E-59BA4DD1A2D2}"/>
              </a:ext>
            </a:extLst>
          </p:cNvPr>
          <p:cNvSpPr/>
          <p:nvPr/>
        </p:nvSpPr>
        <p:spPr bwMode="white">
          <a:xfrm>
            <a:off x="1755861" y="3913543"/>
            <a:ext cx="1304433" cy="409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DAE189-0319-E2A6-D5C2-B4748482BBE2}"/>
              </a:ext>
            </a:extLst>
          </p:cNvPr>
          <p:cNvSpPr/>
          <p:nvPr/>
        </p:nvSpPr>
        <p:spPr bwMode="white">
          <a:xfrm>
            <a:off x="1755861" y="4580825"/>
            <a:ext cx="1294911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0A8EF4-0957-D5A5-1D4B-69D052704D08}"/>
              </a:ext>
            </a:extLst>
          </p:cNvPr>
          <p:cNvSpPr/>
          <p:nvPr/>
        </p:nvSpPr>
        <p:spPr bwMode="white">
          <a:xfrm>
            <a:off x="7963820" y="4590357"/>
            <a:ext cx="1294911" cy="36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9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1708F-542E-60C1-B30E-41AC1DE6B8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887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EE9BB-8490-6247-C833-A186A6B79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832" y="673821"/>
            <a:ext cx="11340000" cy="27804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3DF2CBE-BFB6-3DED-4404-BFB395360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406746"/>
            <a:ext cx="718035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113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DF926-5864-6015-CE09-2817F5B31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3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23B57-866A-C6B6-3F4E-E0702C383F78}"/>
              </a:ext>
            </a:extLst>
          </p:cNvPr>
          <p:cNvSpPr/>
          <p:nvPr/>
        </p:nvSpPr>
        <p:spPr bwMode="white">
          <a:xfrm>
            <a:off x="3397329" y="1367591"/>
            <a:ext cx="2256574" cy="47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202EF1-B3F3-DBE0-D478-CFBD058AB3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958875"/>
            <a:ext cx="5832648" cy="27853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FF53E8F-87E3-4EEE-6793-10391964C7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47098"/>
            <a:ext cx="11340000" cy="20140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5734AC-9550-FDE1-DB1D-493B2B4E5BD4}"/>
              </a:ext>
            </a:extLst>
          </p:cNvPr>
          <p:cNvSpPr/>
          <p:nvPr/>
        </p:nvSpPr>
        <p:spPr bwMode="white">
          <a:xfrm>
            <a:off x="6621301" y="3204815"/>
            <a:ext cx="3932342" cy="4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2730A7-61EF-D086-5360-63E34C813250}"/>
              </a:ext>
            </a:extLst>
          </p:cNvPr>
          <p:cNvSpPr/>
          <p:nvPr/>
        </p:nvSpPr>
        <p:spPr bwMode="white">
          <a:xfrm>
            <a:off x="1089362" y="4178412"/>
            <a:ext cx="523677" cy="4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7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D58A7-A458-3865-1E47-F9EF048A5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6B121-AFC9-CCE5-8AC3-400D8B23A0A0}"/>
              </a:ext>
            </a:extLst>
          </p:cNvPr>
          <p:cNvSpPr/>
          <p:nvPr/>
        </p:nvSpPr>
        <p:spPr bwMode="white">
          <a:xfrm>
            <a:off x="4178085" y="1443359"/>
            <a:ext cx="495113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0E97E-5637-96AD-BACB-7314B6D9819E}"/>
              </a:ext>
            </a:extLst>
          </p:cNvPr>
          <p:cNvSpPr/>
          <p:nvPr/>
        </p:nvSpPr>
        <p:spPr bwMode="white">
          <a:xfrm>
            <a:off x="7862871" y="2038867"/>
            <a:ext cx="2985657" cy="74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D1D09B-63D7-022D-AD82-33B19D04247C}"/>
              </a:ext>
            </a:extLst>
          </p:cNvPr>
          <p:cNvSpPr/>
          <p:nvPr/>
        </p:nvSpPr>
        <p:spPr bwMode="white">
          <a:xfrm>
            <a:off x="1188362" y="3179158"/>
            <a:ext cx="571284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EC1000-052E-2C20-2374-8D37A1BDD9AC}"/>
              </a:ext>
            </a:extLst>
          </p:cNvPr>
          <p:cNvSpPr/>
          <p:nvPr/>
        </p:nvSpPr>
        <p:spPr bwMode="white">
          <a:xfrm>
            <a:off x="4044785" y="5019868"/>
            <a:ext cx="1637682" cy="4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19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76A76-2E6D-E395-A673-9ECAEEC7F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9594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ADA7AC-CA98-F25D-AB9C-29336E561B68}"/>
              </a:ext>
            </a:extLst>
          </p:cNvPr>
          <p:cNvSpPr/>
          <p:nvPr/>
        </p:nvSpPr>
        <p:spPr bwMode="white">
          <a:xfrm>
            <a:off x="3719736" y="3140968"/>
            <a:ext cx="5405079" cy="74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A8E267-5D4F-B6C0-64D5-0AAFEABC53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072602"/>
            <a:ext cx="5832648" cy="278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06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FD49F-1C08-8D92-5884-170BDC007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51363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16E0D-7BC9-E94A-DDC3-F9CD061A8766}"/>
              </a:ext>
            </a:extLst>
          </p:cNvPr>
          <p:cNvSpPr/>
          <p:nvPr/>
        </p:nvSpPr>
        <p:spPr bwMode="white">
          <a:xfrm>
            <a:off x="3547659" y="2255880"/>
            <a:ext cx="2188301" cy="74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B2C32D-63E1-97D8-FBB3-086C2AE4EEAD}"/>
              </a:ext>
            </a:extLst>
          </p:cNvPr>
          <p:cNvSpPr/>
          <p:nvPr/>
        </p:nvSpPr>
        <p:spPr bwMode="white">
          <a:xfrm>
            <a:off x="6456040" y="3406003"/>
            <a:ext cx="2099881" cy="59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1B0605-44D3-3DA8-8F7E-643CD51A1A1D}"/>
              </a:ext>
            </a:extLst>
          </p:cNvPr>
          <p:cNvSpPr/>
          <p:nvPr/>
        </p:nvSpPr>
        <p:spPr bwMode="white">
          <a:xfrm>
            <a:off x="3215680" y="4272104"/>
            <a:ext cx="1969661" cy="74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E9378E-EF89-DE2B-4B67-E943CB047DC3}"/>
              </a:ext>
            </a:extLst>
          </p:cNvPr>
          <p:cNvSpPr/>
          <p:nvPr/>
        </p:nvSpPr>
        <p:spPr bwMode="white">
          <a:xfrm>
            <a:off x="6632596" y="5518877"/>
            <a:ext cx="1666246" cy="4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84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1D5DC-DD59-4BE8-74EF-6DB1783AD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025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40FCC-3BE4-9BB2-864F-91A536034767}"/>
              </a:ext>
            </a:extLst>
          </p:cNvPr>
          <p:cNvSpPr/>
          <p:nvPr/>
        </p:nvSpPr>
        <p:spPr bwMode="white">
          <a:xfrm>
            <a:off x="4596377" y="1502870"/>
            <a:ext cx="1037833" cy="4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C219CF-C5DA-3B14-AE0B-C858FCB594F7}"/>
              </a:ext>
            </a:extLst>
          </p:cNvPr>
          <p:cNvSpPr/>
          <p:nvPr/>
        </p:nvSpPr>
        <p:spPr bwMode="white">
          <a:xfrm>
            <a:off x="10848528" y="2437344"/>
            <a:ext cx="555657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4961F5-F408-A9EF-C9FA-FB40A68F4765}"/>
              </a:ext>
            </a:extLst>
          </p:cNvPr>
          <p:cNvSpPr/>
          <p:nvPr/>
        </p:nvSpPr>
        <p:spPr bwMode="white">
          <a:xfrm>
            <a:off x="1025848" y="3600667"/>
            <a:ext cx="476070" cy="4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FAA919-195F-5340-29C4-A23EAF5598D6}"/>
              </a:ext>
            </a:extLst>
          </p:cNvPr>
          <p:cNvSpPr/>
          <p:nvPr/>
        </p:nvSpPr>
        <p:spPr bwMode="white">
          <a:xfrm>
            <a:off x="1559047" y="4620959"/>
            <a:ext cx="1104483" cy="4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4CFB3F-7032-6F65-A1E5-59C7DF763058}"/>
              </a:ext>
            </a:extLst>
          </p:cNvPr>
          <p:cNvSpPr/>
          <p:nvPr/>
        </p:nvSpPr>
        <p:spPr bwMode="white">
          <a:xfrm>
            <a:off x="7464153" y="4365104"/>
            <a:ext cx="3701998" cy="74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9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586CB-7A74-CF7B-1C79-EBD27833E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22352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25F294-8354-4BD2-C737-DA636E7BD4DC}"/>
              </a:ext>
            </a:extLst>
          </p:cNvPr>
          <p:cNvSpPr/>
          <p:nvPr/>
        </p:nvSpPr>
        <p:spPr bwMode="white">
          <a:xfrm>
            <a:off x="5807968" y="1628800"/>
            <a:ext cx="1189410" cy="6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B0A021-6991-3AD1-1FF1-965AFA958DA9}"/>
              </a:ext>
            </a:extLst>
          </p:cNvPr>
          <p:cNvSpPr/>
          <p:nvPr/>
        </p:nvSpPr>
        <p:spPr bwMode="white">
          <a:xfrm>
            <a:off x="8544272" y="1647902"/>
            <a:ext cx="1309528" cy="6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33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73D27-EF4D-8593-9CF1-AF3C5C8B9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50059"/>
            <a:ext cx="11340000" cy="197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60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531F16-2A2E-E5DA-0B31-8E44545A3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908720"/>
            <a:ext cx="91519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9B6F4-FFE7-3964-6D8B-1D601E8C2509}"/>
              </a:ext>
            </a:extLst>
          </p:cNvPr>
          <p:cNvSpPr/>
          <p:nvPr/>
        </p:nvSpPr>
        <p:spPr bwMode="white">
          <a:xfrm>
            <a:off x="5553314" y="3723514"/>
            <a:ext cx="791476" cy="36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56831-1B47-FA56-5A06-7917737CA5BA}"/>
              </a:ext>
            </a:extLst>
          </p:cNvPr>
          <p:cNvSpPr/>
          <p:nvPr/>
        </p:nvSpPr>
        <p:spPr bwMode="white">
          <a:xfrm>
            <a:off x="2802357" y="4100358"/>
            <a:ext cx="799160" cy="36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870D9-52D4-5E29-AF28-FEEB8BB98A93}"/>
              </a:ext>
            </a:extLst>
          </p:cNvPr>
          <p:cNvSpPr/>
          <p:nvPr/>
        </p:nvSpPr>
        <p:spPr bwMode="white">
          <a:xfrm>
            <a:off x="5730053" y="4392336"/>
            <a:ext cx="799160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0D6EA7-A0E9-0D08-4729-50B83B575409}"/>
              </a:ext>
            </a:extLst>
          </p:cNvPr>
          <p:cNvSpPr/>
          <p:nvPr/>
        </p:nvSpPr>
        <p:spPr bwMode="white">
          <a:xfrm>
            <a:off x="2940674" y="4723303"/>
            <a:ext cx="745371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F92A32-4068-96F9-D753-C4B09EEF73AE}"/>
              </a:ext>
            </a:extLst>
          </p:cNvPr>
          <p:cNvSpPr/>
          <p:nvPr/>
        </p:nvSpPr>
        <p:spPr bwMode="white">
          <a:xfrm>
            <a:off x="8696167" y="4846355"/>
            <a:ext cx="814529" cy="36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CAE9A9-834C-BA86-67AA-8740BC049002}"/>
              </a:ext>
            </a:extLst>
          </p:cNvPr>
          <p:cNvSpPr/>
          <p:nvPr/>
        </p:nvSpPr>
        <p:spPr bwMode="white">
          <a:xfrm>
            <a:off x="5951984" y="5112416"/>
            <a:ext cx="861545" cy="47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39D2F6-EA6F-8423-3228-D5EFEC17DBFB}"/>
              </a:ext>
            </a:extLst>
          </p:cNvPr>
          <p:cNvSpPr/>
          <p:nvPr/>
        </p:nvSpPr>
        <p:spPr bwMode="white">
          <a:xfrm>
            <a:off x="2351584" y="5349406"/>
            <a:ext cx="1126985" cy="59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263B66-FC22-27B1-9ACC-2909B88A6E6A}"/>
              </a:ext>
            </a:extLst>
          </p:cNvPr>
          <p:cNvSpPr/>
          <p:nvPr/>
        </p:nvSpPr>
        <p:spPr bwMode="white">
          <a:xfrm>
            <a:off x="7935428" y="5469301"/>
            <a:ext cx="861544" cy="47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64CA54-80BE-ED88-4B3D-5596FA72EBCE}"/>
              </a:ext>
            </a:extLst>
          </p:cNvPr>
          <p:cNvSpPr/>
          <p:nvPr/>
        </p:nvSpPr>
        <p:spPr bwMode="white">
          <a:xfrm>
            <a:off x="5668578" y="5984578"/>
            <a:ext cx="776107" cy="3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0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4A0AC-1D09-6967-E3F1-241652147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84784"/>
            <a:ext cx="11340000" cy="950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A08A9-53EE-031E-374A-10C73B10B785}"/>
              </a:ext>
            </a:extLst>
          </p:cNvPr>
          <p:cNvSpPr/>
          <p:nvPr/>
        </p:nvSpPr>
        <p:spPr bwMode="white">
          <a:xfrm>
            <a:off x="7780524" y="1792035"/>
            <a:ext cx="580806" cy="48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0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