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16D03A7-8899-D464-46B7-D1CB47BAE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60" y="1922288"/>
            <a:ext cx="10416480" cy="30134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7EE84-F26F-D8AA-597C-3CC2F0066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25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4D9531-A0FC-D3DA-ABDA-87AD417B1D17}"/>
              </a:ext>
            </a:extLst>
          </p:cNvPr>
          <p:cNvSpPr/>
          <p:nvPr/>
        </p:nvSpPr>
        <p:spPr bwMode="white">
          <a:xfrm>
            <a:off x="10519345" y="5258071"/>
            <a:ext cx="380856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37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F6670-3FA6-5D36-F688-7E751D966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12892"/>
            <a:ext cx="11340000" cy="383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82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BBCF8-07DD-4619-2B3B-0916CF622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99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2F756D-1BE0-0E6E-74E1-964E33AE94DF}"/>
              </a:ext>
            </a:extLst>
          </p:cNvPr>
          <p:cNvSpPr/>
          <p:nvPr/>
        </p:nvSpPr>
        <p:spPr bwMode="white">
          <a:xfrm>
            <a:off x="10538387" y="3636741"/>
            <a:ext cx="352292" cy="40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47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64931-C52C-D481-0391-A0CA42855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89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7286E-6012-F885-CB34-EBB01BDA30B9}"/>
              </a:ext>
            </a:extLst>
          </p:cNvPr>
          <p:cNvSpPr/>
          <p:nvPr/>
        </p:nvSpPr>
        <p:spPr bwMode="white">
          <a:xfrm>
            <a:off x="10452695" y="2529229"/>
            <a:ext cx="437984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99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B92A6-C3C7-6DC8-C4F8-2AB109461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55C407-3005-ED4F-711D-8651B2CB63F5}"/>
              </a:ext>
            </a:extLst>
          </p:cNvPr>
          <p:cNvSpPr/>
          <p:nvPr/>
        </p:nvSpPr>
        <p:spPr bwMode="white">
          <a:xfrm>
            <a:off x="10490780" y="2702881"/>
            <a:ext cx="428463" cy="39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35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5F33F-0751-9374-418A-FD00FE4CA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8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16AB79-0280-94D4-BB56-3B3FBE218EF6}"/>
              </a:ext>
            </a:extLst>
          </p:cNvPr>
          <p:cNvSpPr/>
          <p:nvPr/>
        </p:nvSpPr>
        <p:spPr bwMode="white">
          <a:xfrm>
            <a:off x="10500302" y="3475039"/>
            <a:ext cx="352291" cy="39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61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23CF2-FF0B-5928-21EA-C118100FA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98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40B571E-BAD9-AE4E-1240-1CF924973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34144"/>
            <a:ext cx="11340000" cy="3018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E30BB-DEA6-AB61-12FC-6EBADC1F5400}"/>
              </a:ext>
            </a:extLst>
          </p:cNvPr>
          <p:cNvSpPr/>
          <p:nvPr/>
        </p:nvSpPr>
        <p:spPr bwMode="white">
          <a:xfrm>
            <a:off x="10514363" y="3653107"/>
            <a:ext cx="342770" cy="39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66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A16551-BDD3-8692-35B3-E5DC5E10E2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31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DAEFAF-6FF1-2689-514B-4FF382E4B3B1}"/>
              </a:ext>
            </a:extLst>
          </p:cNvPr>
          <p:cNvSpPr/>
          <p:nvPr/>
        </p:nvSpPr>
        <p:spPr bwMode="white">
          <a:xfrm>
            <a:off x="10481259" y="4067024"/>
            <a:ext cx="342769" cy="39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15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B4A4E-0D28-586C-FE1A-A820AEF0B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89315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6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EC70A-4F00-F23C-9839-8ECC087BBA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BBF550-49E1-65E8-2672-51131E06DD6B}"/>
              </a:ext>
            </a:extLst>
          </p:cNvPr>
          <p:cNvSpPr/>
          <p:nvPr/>
        </p:nvSpPr>
        <p:spPr bwMode="white">
          <a:xfrm>
            <a:off x="10424130" y="1604919"/>
            <a:ext cx="361812" cy="39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2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79A48-B3E2-2E00-97CC-59AC399C2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8195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711E0D-9451-BE24-6745-531A852D9D8E}"/>
              </a:ext>
            </a:extLst>
          </p:cNvPr>
          <p:cNvSpPr/>
          <p:nvPr/>
        </p:nvSpPr>
        <p:spPr bwMode="white">
          <a:xfrm>
            <a:off x="3112643" y="4278566"/>
            <a:ext cx="1085440" cy="51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8ED30A-736A-FD28-8AFF-651E0C229CC2}"/>
              </a:ext>
            </a:extLst>
          </p:cNvPr>
          <p:cNvSpPr/>
          <p:nvPr/>
        </p:nvSpPr>
        <p:spPr bwMode="white">
          <a:xfrm>
            <a:off x="5911938" y="4288091"/>
            <a:ext cx="1628161" cy="4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D4DDE9-DA0C-F9F8-2790-96CDA2BE1ACB}"/>
              </a:ext>
            </a:extLst>
          </p:cNvPr>
          <p:cNvSpPr/>
          <p:nvPr/>
        </p:nvSpPr>
        <p:spPr bwMode="white">
          <a:xfrm>
            <a:off x="2855640" y="5085184"/>
            <a:ext cx="4341687" cy="70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1D80B-1DB6-7253-7C9C-FAC720B38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68A89F-9E0F-A452-062A-2751B3F8390D}"/>
              </a:ext>
            </a:extLst>
          </p:cNvPr>
          <p:cNvSpPr/>
          <p:nvPr/>
        </p:nvSpPr>
        <p:spPr bwMode="white">
          <a:xfrm>
            <a:off x="10414609" y="1548132"/>
            <a:ext cx="380856" cy="3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38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2DBC5-31CE-F39B-7C9C-67AC64E58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50176"/>
            <a:ext cx="11340000" cy="355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271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75EC9-2FDD-F6C6-6003-3742E7E5A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989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69763-39D9-7619-64CD-F7C732413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778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DF1DDE-2143-F07F-8D4A-3B379AD048BB}"/>
              </a:ext>
            </a:extLst>
          </p:cNvPr>
          <p:cNvSpPr/>
          <p:nvPr/>
        </p:nvSpPr>
        <p:spPr bwMode="white">
          <a:xfrm>
            <a:off x="9718896" y="1680555"/>
            <a:ext cx="342770" cy="39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526C1E-749D-5AF4-D7BC-EC7EE3B364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38966" r="28463"/>
          <a:stretch/>
        </p:blipFill>
        <p:spPr>
          <a:xfrm>
            <a:off x="3287688" y="3284984"/>
            <a:ext cx="4536504" cy="300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8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E932D-1A28-A16A-2C73-EDB84DDEEC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867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96016A-7EF1-944E-91D2-0A3C7EAFE2AE}"/>
              </a:ext>
            </a:extLst>
          </p:cNvPr>
          <p:cNvSpPr/>
          <p:nvPr/>
        </p:nvSpPr>
        <p:spPr bwMode="white">
          <a:xfrm>
            <a:off x="3592877" y="1693356"/>
            <a:ext cx="371335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2FA83A-741B-34C5-DF30-4CCA979794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38966" r="28463"/>
          <a:stretch/>
        </p:blipFill>
        <p:spPr>
          <a:xfrm>
            <a:off x="3287688" y="3284984"/>
            <a:ext cx="4536504" cy="300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72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5DFE7E-3DF4-E721-10D3-547CB969E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C631A4-A950-7B42-E821-805184515300}"/>
              </a:ext>
            </a:extLst>
          </p:cNvPr>
          <p:cNvSpPr/>
          <p:nvPr/>
        </p:nvSpPr>
        <p:spPr bwMode="white">
          <a:xfrm>
            <a:off x="3463979" y="1405349"/>
            <a:ext cx="428463" cy="39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5BDD0-74C1-2401-F454-8B4C0EFC3896}"/>
              </a:ext>
            </a:extLst>
          </p:cNvPr>
          <p:cNvSpPr/>
          <p:nvPr/>
        </p:nvSpPr>
        <p:spPr bwMode="white">
          <a:xfrm>
            <a:off x="7177329" y="2293005"/>
            <a:ext cx="571284" cy="48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E15E94-511E-0B2C-DF0B-165F65CF78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38966" r="28463"/>
          <a:stretch/>
        </p:blipFill>
        <p:spPr>
          <a:xfrm>
            <a:off x="3892442" y="3284984"/>
            <a:ext cx="4536504" cy="300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196AA7-E3DB-8456-F277-A05F7D18E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00066"/>
            <a:ext cx="11340000" cy="2019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082C42-9DF1-A435-805A-D1291DBC85B5}"/>
              </a:ext>
            </a:extLst>
          </p:cNvPr>
          <p:cNvSpPr/>
          <p:nvPr/>
        </p:nvSpPr>
        <p:spPr bwMode="white">
          <a:xfrm>
            <a:off x="1979595" y="2667082"/>
            <a:ext cx="380856" cy="39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1E949AE-466A-6BC5-07E4-E9E9020073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38966" r="28463"/>
          <a:stretch/>
        </p:blipFill>
        <p:spPr>
          <a:xfrm>
            <a:off x="3359696" y="2924944"/>
            <a:ext cx="4536504" cy="300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4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6CAAD-07E6-730C-BE85-2B26742A5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0772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68A27-D920-DF9C-C82F-80B4971A6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70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082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2F854-AE1A-66A2-EC22-6285BAA0C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7538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14F19-4393-D80D-DBEA-81EDEC8125F7}"/>
              </a:ext>
            </a:extLst>
          </p:cNvPr>
          <p:cNvSpPr/>
          <p:nvPr/>
        </p:nvSpPr>
        <p:spPr bwMode="white">
          <a:xfrm>
            <a:off x="2939652" y="3436850"/>
            <a:ext cx="1694811" cy="4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CEFE42-DEBA-707D-B17A-48A9C4461EBB}"/>
              </a:ext>
            </a:extLst>
          </p:cNvPr>
          <p:cNvSpPr/>
          <p:nvPr/>
        </p:nvSpPr>
        <p:spPr bwMode="white">
          <a:xfrm>
            <a:off x="6017984" y="3187832"/>
            <a:ext cx="2091794" cy="78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8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2B280-9305-D59F-265F-C058C5D46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4925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EBCDEC-00AA-9A4D-53CC-5D129D5FCA38}"/>
              </a:ext>
            </a:extLst>
          </p:cNvPr>
          <p:cNvSpPr/>
          <p:nvPr/>
        </p:nvSpPr>
        <p:spPr bwMode="white">
          <a:xfrm>
            <a:off x="3125133" y="2497657"/>
            <a:ext cx="533198" cy="4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A2BF01-EE7B-D3E3-CFBB-3E5F7A41363F}"/>
              </a:ext>
            </a:extLst>
          </p:cNvPr>
          <p:cNvSpPr/>
          <p:nvPr/>
        </p:nvSpPr>
        <p:spPr bwMode="white">
          <a:xfrm>
            <a:off x="1506493" y="3469344"/>
            <a:ext cx="1085440" cy="5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6F959F-54A6-4C21-7925-83235CB45150}"/>
              </a:ext>
            </a:extLst>
          </p:cNvPr>
          <p:cNvSpPr/>
          <p:nvPr/>
        </p:nvSpPr>
        <p:spPr bwMode="white">
          <a:xfrm>
            <a:off x="8200045" y="3478870"/>
            <a:ext cx="1142569" cy="48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24A349-FE9A-4651-FA0F-47D7114C67A6}"/>
              </a:ext>
            </a:extLst>
          </p:cNvPr>
          <p:cNvSpPr/>
          <p:nvPr/>
        </p:nvSpPr>
        <p:spPr bwMode="white">
          <a:xfrm>
            <a:off x="4286745" y="5469875"/>
            <a:ext cx="2123274" cy="52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48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8D610-6C0E-5A53-F312-570451E54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4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9CD39-51AC-4FE6-4177-86C66CC43C78}"/>
              </a:ext>
            </a:extLst>
          </p:cNvPr>
          <p:cNvSpPr/>
          <p:nvPr/>
        </p:nvSpPr>
        <p:spPr bwMode="white">
          <a:xfrm>
            <a:off x="1769168" y="4256760"/>
            <a:ext cx="2170881" cy="495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24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24BF8-A78A-20EC-70A3-72B61268F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4520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A8219B-E878-05A4-BD01-C0AC1708049D}"/>
              </a:ext>
            </a:extLst>
          </p:cNvPr>
          <p:cNvSpPr/>
          <p:nvPr/>
        </p:nvSpPr>
        <p:spPr bwMode="white">
          <a:xfrm>
            <a:off x="3061740" y="2725364"/>
            <a:ext cx="315931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55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A3599-73A2-D2CE-27D6-9FB7AD205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8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0B1926-AFA0-DA36-3CD9-7A124D41B0CA}"/>
              </a:ext>
            </a:extLst>
          </p:cNvPr>
          <p:cNvSpPr/>
          <p:nvPr/>
        </p:nvSpPr>
        <p:spPr bwMode="white">
          <a:xfrm>
            <a:off x="5159896" y="1340768"/>
            <a:ext cx="3045745" cy="68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718D3C-F597-1657-A947-78E1D2234153}"/>
              </a:ext>
            </a:extLst>
          </p:cNvPr>
          <p:cNvSpPr/>
          <p:nvPr/>
        </p:nvSpPr>
        <p:spPr bwMode="white">
          <a:xfrm>
            <a:off x="10100403" y="1557366"/>
            <a:ext cx="504634" cy="4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935E75-98AD-A1B4-C1FE-DB955268F0B1}"/>
              </a:ext>
            </a:extLst>
          </p:cNvPr>
          <p:cNvSpPr/>
          <p:nvPr/>
        </p:nvSpPr>
        <p:spPr bwMode="white">
          <a:xfrm>
            <a:off x="1169319" y="2462220"/>
            <a:ext cx="2865944" cy="5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54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18B5A0-08F6-CF5C-C37D-D4D93943E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12776"/>
            <a:ext cx="11340000" cy="3731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9B6369-2C64-2B1D-6D72-5812EE770880}"/>
              </a:ext>
            </a:extLst>
          </p:cNvPr>
          <p:cNvSpPr/>
          <p:nvPr/>
        </p:nvSpPr>
        <p:spPr bwMode="white">
          <a:xfrm>
            <a:off x="8028080" y="1527298"/>
            <a:ext cx="2199445" cy="47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D92D0F-C716-6465-9015-DFDC3C967043}"/>
              </a:ext>
            </a:extLst>
          </p:cNvPr>
          <p:cNvSpPr/>
          <p:nvPr/>
        </p:nvSpPr>
        <p:spPr bwMode="white">
          <a:xfrm>
            <a:off x="801330" y="2462562"/>
            <a:ext cx="599848" cy="47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339B17-12A6-B8B4-C8A6-FA8A3CB8E68C}"/>
              </a:ext>
            </a:extLst>
          </p:cNvPr>
          <p:cNvSpPr/>
          <p:nvPr/>
        </p:nvSpPr>
        <p:spPr bwMode="white">
          <a:xfrm>
            <a:off x="1448786" y="2462562"/>
            <a:ext cx="5046347" cy="50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E72E0C-635C-B71D-8636-E650C9C3818A}"/>
              </a:ext>
            </a:extLst>
          </p:cNvPr>
          <p:cNvSpPr/>
          <p:nvPr/>
        </p:nvSpPr>
        <p:spPr bwMode="white">
          <a:xfrm>
            <a:off x="6609390" y="2462562"/>
            <a:ext cx="476070" cy="49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E58C44-6FAC-81BB-C0E0-0C78985EEF79}"/>
              </a:ext>
            </a:extLst>
          </p:cNvPr>
          <p:cNvSpPr/>
          <p:nvPr/>
        </p:nvSpPr>
        <p:spPr bwMode="white">
          <a:xfrm>
            <a:off x="7218761" y="2462562"/>
            <a:ext cx="1371083" cy="49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B8FA86-4EBF-94F9-2494-755E11791C31}"/>
              </a:ext>
            </a:extLst>
          </p:cNvPr>
          <p:cNvSpPr/>
          <p:nvPr/>
        </p:nvSpPr>
        <p:spPr bwMode="white">
          <a:xfrm>
            <a:off x="8704101" y="2472106"/>
            <a:ext cx="342770" cy="49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E99DB8-EA3B-702E-52FB-74830D634694}"/>
              </a:ext>
            </a:extLst>
          </p:cNvPr>
          <p:cNvSpPr/>
          <p:nvPr/>
        </p:nvSpPr>
        <p:spPr bwMode="white">
          <a:xfrm>
            <a:off x="9199214" y="2462562"/>
            <a:ext cx="1114005" cy="4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59830D-E700-EC1F-7F98-FAD3F706FD8C}"/>
              </a:ext>
            </a:extLst>
          </p:cNvPr>
          <p:cNvSpPr/>
          <p:nvPr/>
        </p:nvSpPr>
        <p:spPr bwMode="white">
          <a:xfrm>
            <a:off x="1534478" y="3436001"/>
            <a:ext cx="257078" cy="9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B8DD1D-28AC-A05A-9DFD-26087AFEE79F}"/>
              </a:ext>
            </a:extLst>
          </p:cNvPr>
          <p:cNvSpPr/>
          <p:nvPr/>
        </p:nvSpPr>
        <p:spPr bwMode="white">
          <a:xfrm>
            <a:off x="801330" y="3397827"/>
            <a:ext cx="618891" cy="48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D6618A-B244-5A89-B1C4-9615B5A34737}"/>
              </a:ext>
            </a:extLst>
          </p:cNvPr>
          <p:cNvSpPr/>
          <p:nvPr/>
        </p:nvSpPr>
        <p:spPr bwMode="white">
          <a:xfrm>
            <a:off x="1496393" y="3397827"/>
            <a:ext cx="1056876" cy="50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89ACB7-FF4C-EEB5-2D7F-6DB29DC9B392}"/>
              </a:ext>
            </a:extLst>
          </p:cNvPr>
          <p:cNvSpPr/>
          <p:nvPr/>
        </p:nvSpPr>
        <p:spPr bwMode="white">
          <a:xfrm>
            <a:off x="2610398" y="3407370"/>
            <a:ext cx="1590075" cy="47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908CE9-CA06-BEAE-DC5E-AC4DC859B7B1}"/>
              </a:ext>
            </a:extLst>
          </p:cNvPr>
          <p:cNvSpPr/>
          <p:nvPr/>
        </p:nvSpPr>
        <p:spPr bwMode="white">
          <a:xfrm>
            <a:off x="4324252" y="3397827"/>
            <a:ext cx="1075919" cy="49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BF082EC-5B0F-551D-6156-01A08946138C}"/>
              </a:ext>
            </a:extLst>
          </p:cNvPr>
          <p:cNvSpPr/>
          <p:nvPr/>
        </p:nvSpPr>
        <p:spPr bwMode="white">
          <a:xfrm>
            <a:off x="5466821" y="3397827"/>
            <a:ext cx="2485088" cy="49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205C845-7CB0-378C-BC45-E8F8954E0C38}"/>
              </a:ext>
            </a:extLst>
          </p:cNvPr>
          <p:cNvSpPr/>
          <p:nvPr/>
        </p:nvSpPr>
        <p:spPr bwMode="white">
          <a:xfrm>
            <a:off x="8047123" y="3397827"/>
            <a:ext cx="1656725" cy="49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93AD0CF-CCC5-D983-164B-17A6117560BE}"/>
              </a:ext>
            </a:extLst>
          </p:cNvPr>
          <p:cNvSpPr/>
          <p:nvPr/>
        </p:nvSpPr>
        <p:spPr bwMode="white">
          <a:xfrm>
            <a:off x="9780020" y="3426457"/>
            <a:ext cx="514156" cy="41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E8BEC0D-FC31-DF60-6723-2D988D326381}"/>
              </a:ext>
            </a:extLst>
          </p:cNvPr>
          <p:cNvSpPr/>
          <p:nvPr/>
        </p:nvSpPr>
        <p:spPr bwMode="white">
          <a:xfrm>
            <a:off x="801330" y="4333091"/>
            <a:ext cx="4256070" cy="48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830C2CC-08EE-AA93-8027-1E0686104161}"/>
              </a:ext>
            </a:extLst>
          </p:cNvPr>
          <p:cNvSpPr/>
          <p:nvPr/>
        </p:nvSpPr>
        <p:spPr bwMode="white">
          <a:xfrm>
            <a:off x="5114529" y="4314004"/>
            <a:ext cx="2723123" cy="51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34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3C628-125F-6B16-1060-6A8C0376B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2240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BF39A-36CC-56CA-2D79-7555CAB94C6D}"/>
              </a:ext>
            </a:extLst>
          </p:cNvPr>
          <p:cNvSpPr/>
          <p:nvPr/>
        </p:nvSpPr>
        <p:spPr bwMode="white">
          <a:xfrm>
            <a:off x="4206410" y="1708292"/>
            <a:ext cx="1694811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FA005C-977F-4BBB-0827-FD43879D51A0}"/>
              </a:ext>
            </a:extLst>
          </p:cNvPr>
          <p:cNvSpPr/>
          <p:nvPr/>
        </p:nvSpPr>
        <p:spPr bwMode="white">
          <a:xfrm>
            <a:off x="4330189" y="2699702"/>
            <a:ext cx="1028312" cy="4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8C0FE5-E445-AF68-2A95-1A53EEBA6E2E}"/>
              </a:ext>
            </a:extLst>
          </p:cNvPr>
          <p:cNvSpPr/>
          <p:nvPr/>
        </p:nvSpPr>
        <p:spPr bwMode="white">
          <a:xfrm>
            <a:off x="9614572" y="2699702"/>
            <a:ext cx="1075918" cy="47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76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DEC84-F603-7877-3972-A0C155CF7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3822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5D8765-9C89-6384-7AAA-F06DDA338F39}"/>
              </a:ext>
            </a:extLst>
          </p:cNvPr>
          <p:cNvSpPr/>
          <p:nvPr/>
        </p:nvSpPr>
        <p:spPr bwMode="white">
          <a:xfrm>
            <a:off x="3522783" y="5379398"/>
            <a:ext cx="845572" cy="41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000E98-F87B-1AA5-927C-20DC52A176FA}"/>
              </a:ext>
            </a:extLst>
          </p:cNvPr>
          <p:cNvSpPr/>
          <p:nvPr/>
        </p:nvSpPr>
        <p:spPr bwMode="white">
          <a:xfrm>
            <a:off x="10348385" y="5379398"/>
            <a:ext cx="427144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28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BF6FD-A0B8-0A7E-AA23-7F5E732FF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4491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C03D6-CDFF-44D8-F01D-418020C96207}"/>
              </a:ext>
            </a:extLst>
          </p:cNvPr>
          <p:cNvSpPr/>
          <p:nvPr/>
        </p:nvSpPr>
        <p:spPr bwMode="white">
          <a:xfrm>
            <a:off x="4411718" y="2777419"/>
            <a:ext cx="1428211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F8C3AA-AFC5-FB28-A2FA-48B5215FF66A}"/>
              </a:ext>
            </a:extLst>
          </p:cNvPr>
          <p:cNvSpPr/>
          <p:nvPr/>
        </p:nvSpPr>
        <p:spPr bwMode="white">
          <a:xfrm>
            <a:off x="9562801" y="2767883"/>
            <a:ext cx="952141" cy="4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F4877-7B04-6903-361F-B2E47E8A6B53}"/>
              </a:ext>
            </a:extLst>
          </p:cNvPr>
          <p:cNvSpPr/>
          <p:nvPr/>
        </p:nvSpPr>
        <p:spPr bwMode="white">
          <a:xfrm>
            <a:off x="9572323" y="3635673"/>
            <a:ext cx="933098" cy="37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A95606-5527-AD91-A84E-AA6512E10EE9}"/>
              </a:ext>
            </a:extLst>
          </p:cNvPr>
          <p:cNvSpPr/>
          <p:nvPr/>
        </p:nvSpPr>
        <p:spPr bwMode="white">
          <a:xfrm>
            <a:off x="4411718" y="4961199"/>
            <a:ext cx="1428211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0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DE3C3-42BB-3A03-DFD5-E667B46083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748EE7-EDAD-7825-C4AF-4BAB96037125}"/>
              </a:ext>
            </a:extLst>
          </p:cNvPr>
          <p:cNvSpPr/>
          <p:nvPr/>
        </p:nvSpPr>
        <p:spPr bwMode="white">
          <a:xfrm>
            <a:off x="2607052" y="3673532"/>
            <a:ext cx="2294659" cy="4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FBF289-C4BD-C6CC-0705-4E6A77841292}"/>
              </a:ext>
            </a:extLst>
          </p:cNvPr>
          <p:cNvSpPr/>
          <p:nvPr/>
        </p:nvSpPr>
        <p:spPr bwMode="white">
          <a:xfrm>
            <a:off x="10319395" y="3692594"/>
            <a:ext cx="1114005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39C0DE-77F5-4E7D-DD99-C78BA13B2F6E}"/>
              </a:ext>
            </a:extLst>
          </p:cNvPr>
          <p:cNvSpPr/>
          <p:nvPr/>
        </p:nvSpPr>
        <p:spPr bwMode="white">
          <a:xfrm>
            <a:off x="921763" y="4693376"/>
            <a:ext cx="1675768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14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DD9F8-3CA5-C11B-9E02-5DE13DE07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951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CD9270-9772-830E-D71B-3108FD1C6237}"/>
              </a:ext>
            </a:extLst>
          </p:cNvPr>
          <p:cNvSpPr/>
          <p:nvPr/>
        </p:nvSpPr>
        <p:spPr bwMode="white">
          <a:xfrm>
            <a:off x="5405697" y="1846609"/>
            <a:ext cx="437984" cy="39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E83402-3B1B-7500-BEE3-188B9FFAAEEC}"/>
              </a:ext>
            </a:extLst>
          </p:cNvPr>
          <p:cNvSpPr/>
          <p:nvPr/>
        </p:nvSpPr>
        <p:spPr bwMode="white">
          <a:xfrm>
            <a:off x="7843178" y="1846609"/>
            <a:ext cx="342770" cy="39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12156E-FF48-85D2-D213-F8CF1B538AE7}"/>
              </a:ext>
            </a:extLst>
          </p:cNvPr>
          <p:cNvSpPr/>
          <p:nvPr/>
        </p:nvSpPr>
        <p:spPr bwMode="white">
          <a:xfrm>
            <a:off x="10175924" y="1846609"/>
            <a:ext cx="761712" cy="39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B91965-57A4-B9D8-D1BF-3878D315ACED}"/>
              </a:ext>
            </a:extLst>
          </p:cNvPr>
          <p:cNvSpPr/>
          <p:nvPr/>
        </p:nvSpPr>
        <p:spPr bwMode="white">
          <a:xfrm>
            <a:off x="2644488" y="2836869"/>
            <a:ext cx="399899" cy="41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CE4CBA-27AD-3BC3-60AF-8422BF82B7D7}"/>
              </a:ext>
            </a:extLst>
          </p:cNvPr>
          <p:cNvSpPr/>
          <p:nvPr/>
        </p:nvSpPr>
        <p:spPr bwMode="white">
          <a:xfrm>
            <a:off x="4034614" y="3789041"/>
            <a:ext cx="2218488" cy="50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35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DF20D-72BB-9DC3-D02C-9BEE9AE31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918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4E4FAE-4C66-4840-E9F9-3C6032EC2245}"/>
              </a:ext>
            </a:extLst>
          </p:cNvPr>
          <p:cNvSpPr/>
          <p:nvPr/>
        </p:nvSpPr>
        <p:spPr bwMode="white">
          <a:xfrm>
            <a:off x="10699602" y="1550797"/>
            <a:ext cx="875969" cy="39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4C9ED5-6D47-8684-E469-FA42529435FF}"/>
              </a:ext>
            </a:extLst>
          </p:cNvPr>
          <p:cNvSpPr/>
          <p:nvPr/>
        </p:nvSpPr>
        <p:spPr bwMode="white">
          <a:xfrm>
            <a:off x="997284" y="2495929"/>
            <a:ext cx="1399647" cy="39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05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