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68" r:id="rId4"/>
    <p:sldId id="367" r:id="rId5"/>
    <p:sldId id="366" r:id="rId6"/>
    <p:sldId id="365" r:id="rId7"/>
    <p:sldId id="364" r:id="rId8"/>
    <p:sldId id="363" r:id="rId9"/>
    <p:sldId id="362" r:id="rId10"/>
    <p:sldId id="361" r:id="rId11"/>
    <p:sldId id="360" r:id="rId12"/>
    <p:sldId id="359" r:id="rId13"/>
    <p:sldId id="358" r:id="rId14"/>
    <p:sldId id="357" r:id="rId15"/>
    <p:sldId id="355" r:id="rId16"/>
    <p:sldId id="354" r:id="rId17"/>
    <p:sldId id="353" r:id="rId18"/>
    <p:sldId id="352" r:id="rId19"/>
    <p:sldId id="351" r:id="rId20"/>
    <p:sldId id="350" r:id="rId21"/>
    <p:sldId id="347" r:id="rId22"/>
    <p:sldId id="346" r:id="rId23"/>
    <p:sldId id="345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7" r:id="rId32"/>
    <p:sldId id="336" r:id="rId33"/>
    <p:sldId id="335" r:id="rId34"/>
    <p:sldId id="333" r:id="rId35"/>
    <p:sldId id="331" r:id="rId36"/>
    <p:sldId id="330" r:id="rId37"/>
    <p:sldId id="329" r:id="rId38"/>
    <p:sldId id="328" r:id="rId39"/>
    <p:sldId id="326" r:id="rId40"/>
    <p:sldId id="325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A98D35-079F-4B03-4180-DE732990B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079" y="2917411"/>
            <a:ext cx="10101841" cy="10231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EC291-3F1D-26FD-5F78-3855F3379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7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03894-2D49-CB57-5D64-EC75E7597F2D}"/>
              </a:ext>
            </a:extLst>
          </p:cNvPr>
          <p:cNvSpPr/>
          <p:nvPr/>
        </p:nvSpPr>
        <p:spPr bwMode="white">
          <a:xfrm>
            <a:off x="10681209" y="1414457"/>
            <a:ext cx="342770" cy="30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78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A9164-6587-C1E0-4F4D-1124BCFDF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21766-CBCF-0A91-CB61-79A22C3691B7}"/>
              </a:ext>
            </a:extLst>
          </p:cNvPr>
          <p:cNvSpPr/>
          <p:nvPr/>
        </p:nvSpPr>
        <p:spPr bwMode="white">
          <a:xfrm>
            <a:off x="10700251" y="1443087"/>
            <a:ext cx="304685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1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8E73C-C4AA-CC82-5192-EE4ECDC00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4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C38648-7811-D123-9BF3-0B7373E25BC0}"/>
              </a:ext>
            </a:extLst>
          </p:cNvPr>
          <p:cNvSpPr/>
          <p:nvPr/>
        </p:nvSpPr>
        <p:spPr bwMode="white">
          <a:xfrm>
            <a:off x="10671687" y="2816761"/>
            <a:ext cx="342770" cy="30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61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BD053-D738-82B7-99D2-4273E3CEF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1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7EA2C3-0808-D184-9102-08EEB4DDA79C}"/>
              </a:ext>
            </a:extLst>
          </p:cNvPr>
          <p:cNvSpPr/>
          <p:nvPr/>
        </p:nvSpPr>
        <p:spPr bwMode="white">
          <a:xfrm>
            <a:off x="10709773" y="2129257"/>
            <a:ext cx="285642" cy="3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8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0A0EC-AB44-04DE-FF00-99DF6BF46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4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358038-7E64-2E20-87CB-AA6A1DA16D12}"/>
              </a:ext>
            </a:extLst>
          </p:cNvPr>
          <p:cNvSpPr/>
          <p:nvPr/>
        </p:nvSpPr>
        <p:spPr bwMode="white">
          <a:xfrm>
            <a:off x="10690730" y="1452991"/>
            <a:ext cx="304685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942BB5-A5DA-A760-67F9-A479CB777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437112"/>
            <a:ext cx="11340000" cy="218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65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0F67C-171F-C789-30E3-15803CC56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1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DB8658-A559-8D4C-C73A-8F165BC4D299}"/>
              </a:ext>
            </a:extLst>
          </p:cNvPr>
          <p:cNvSpPr/>
          <p:nvPr/>
        </p:nvSpPr>
        <p:spPr bwMode="white">
          <a:xfrm>
            <a:off x="10690730" y="3578904"/>
            <a:ext cx="304685" cy="3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43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7377F-1452-8ECD-F2A6-CE78950A34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3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A5D53-8CFF-8B42-9BEC-FDE13C6A7E47}"/>
              </a:ext>
            </a:extLst>
          </p:cNvPr>
          <p:cNvSpPr/>
          <p:nvPr/>
        </p:nvSpPr>
        <p:spPr bwMode="white">
          <a:xfrm>
            <a:off x="10690730" y="1443222"/>
            <a:ext cx="304685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56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A3449-94C0-6F99-3188-463F3E1BD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06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AB3202-7ED4-667D-70B0-09C41557BED1}"/>
              </a:ext>
            </a:extLst>
          </p:cNvPr>
          <p:cNvSpPr/>
          <p:nvPr/>
        </p:nvSpPr>
        <p:spPr bwMode="white">
          <a:xfrm>
            <a:off x="10690730" y="2148994"/>
            <a:ext cx="304685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76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98F039-2D59-76B2-E6E0-DB2F076F1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1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7D6A0B-E082-FE2E-F178-38BF28EC75B5}"/>
              </a:ext>
            </a:extLst>
          </p:cNvPr>
          <p:cNvSpPr/>
          <p:nvPr/>
        </p:nvSpPr>
        <p:spPr bwMode="white">
          <a:xfrm>
            <a:off x="10671687" y="1452816"/>
            <a:ext cx="342770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16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81323-933D-7780-09FA-58E83A72A5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776560" cy="55490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4D1F2-4468-4536-8A69-41A29A27D487}"/>
              </a:ext>
            </a:extLst>
          </p:cNvPr>
          <p:cNvSpPr/>
          <p:nvPr/>
        </p:nvSpPr>
        <p:spPr bwMode="white">
          <a:xfrm>
            <a:off x="10488488" y="126876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2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60A031-8221-0042-8044-9120432BE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7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C1833-1EC9-6FC1-11F8-4E2E1CCEFD5F}"/>
              </a:ext>
            </a:extLst>
          </p:cNvPr>
          <p:cNvSpPr/>
          <p:nvPr/>
        </p:nvSpPr>
        <p:spPr bwMode="white">
          <a:xfrm>
            <a:off x="10690730" y="2769779"/>
            <a:ext cx="314205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4CF21-5802-3FAA-5728-C201810B1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36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193BC-103C-2919-B95B-43034BEFD04C}"/>
              </a:ext>
            </a:extLst>
          </p:cNvPr>
          <p:cNvSpPr/>
          <p:nvPr/>
        </p:nvSpPr>
        <p:spPr bwMode="white">
          <a:xfrm>
            <a:off x="10671687" y="2245102"/>
            <a:ext cx="342770" cy="30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050D39-63B7-EAE3-156B-0312B2792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707684"/>
            <a:ext cx="9827832" cy="258783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8A45F2F-0B1A-37EC-291F-22D34C6E4E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253416"/>
            <a:ext cx="11340000" cy="152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00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6B1C5-9AA9-8D04-5FF0-AE7FB2CD5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2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A28D73-9870-BFC1-7FD3-40DEA62CC7DA}"/>
              </a:ext>
            </a:extLst>
          </p:cNvPr>
          <p:cNvSpPr/>
          <p:nvPr/>
        </p:nvSpPr>
        <p:spPr bwMode="white">
          <a:xfrm>
            <a:off x="10709773" y="2262175"/>
            <a:ext cx="285642" cy="3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85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B2BAD-5895-308C-B49B-EEBBE1A7B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319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515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20F8E-FF15-C630-5BC2-5EC1F0C37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7ADC6-6E4F-99EC-800F-30722B641835}"/>
              </a:ext>
            </a:extLst>
          </p:cNvPr>
          <p:cNvSpPr/>
          <p:nvPr/>
        </p:nvSpPr>
        <p:spPr bwMode="white">
          <a:xfrm>
            <a:off x="10719294" y="1519337"/>
            <a:ext cx="285642" cy="3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7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8F622-FC4B-7F1B-042F-110BFDB72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11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3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298BE-8688-0D30-C2D5-B55CEB30E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48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198B0-FE4B-B878-465C-4A5DB9CF6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9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0DAD7-D048-91AE-9FE9-4E94668FFFD4}"/>
              </a:ext>
            </a:extLst>
          </p:cNvPr>
          <p:cNvSpPr/>
          <p:nvPr/>
        </p:nvSpPr>
        <p:spPr bwMode="white">
          <a:xfrm>
            <a:off x="1397833" y="2236601"/>
            <a:ext cx="2151838" cy="39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372D6-D83F-079F-794C-3A027E5B49AF}"/>
              </a:ext>
            </a:extLst>
          </p:cNvPr>
          <p:cNvSpPr/>
          <p:nvPr/>
        </p:nvSpPr>
        <p:spPr bwMode="white">
          <a:xfrm>
            <a:off x="2683224" y="3029487"/>
            <a:ext cx="885491" cy="37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37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D73B2-30E0-19EF-E5B6-A231545EE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264A42-536C-8CF4-18C8-C9E9451CCC6C}"/>
              </a:ext>
            </a:extLst>
          </p:cNvPr>
          <p:cNvSpPr/>
          <p:nvPr/>
        </p:nvSpPr>
        <p:spPr bwMode="white">
          <a:xfrm>
            <a:off x="5263526" y="2187579"/>
            <a:ext cx="837884" cy="39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25D40-56AA-88CB-892D-02A1831D6259}"/>
              </a:ext>
            </a:extLst>
          </p:cNvPr>
          <p:cNvSpPr/>
          <p:nvPr/>
        </p:nvSpPr>
        <p:spPr bwMode="white">
          <a:xfrm>
            <a:off x="1407355" y="2960351"/>
            <a:ext cx="1713853" cy="40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60D7FD-406A-8650-D25F-CD34EEB4E162}"/>
              </a:ext>
            </a:extLst>
          </p:cNvPr>
          <p:cNvSpPr/>
          <p:nvPr/>
        </p:nvSpPr>
        <p:spPr bwMode="white">
          <a:xfrm>
            <a:off x="8177078" y="2969891"/>
            <a:ext cx="1770981" cy="35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62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354E3-2B89-DF05-38CE-7D3F29B15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1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77E22-DA73-AEF8-29E3-D55AF111BEC6}"/>
              </a:ext>
            </a:extLst>
          </p:cNvPr>
          <p:cNvSpPr/>
          <p:nvPr/>
        </p:nvSpPr>
        <p:spPr bwMode="white">
          <a:xfrm>
            <a:off x="2711788" y="2233346"/>
            <a:ext cx="856926" cy="39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FFEABB-D4FA-BFAD-AAE2-077A1EC86BC0}"/>
              </a:ext>
            </a:extLst>
          </p:cNvPr>
          <p:cNvSpPr/>
          <p:nvPr/>
        </p:nvSpPr>
        <p:spPr bwMode="white">
          <a:xfrm>
            <a:off x="3778186" y="2852936"/>
            <a:ext cx="1021670" cy="54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79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B27E8-6F84-97E5-8F74-01C69A064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3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3F417F-D141-B182-77B9-C15A73AC20DB}"/>
              </a:ext>
            </a:extLst>
          </p:cNvPr>
          <p:cNvSpPr/>
          <p:nvPr/>
        </p:nvSpPr>
        <p:spPr bwMode="white">
          <a:xfrm>
            <a:off x="4854105" y="2226042"/>
            <a:ext cx="895012" cy="35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45CC1A-48D1-3DF4-20EE-E4D9850A3D72}"/>
              </a:ext>
            </a:extLst>
          </p:cNvPr>
          <p:cNvSpPr/>
          <p:nvPr/>
        </p:nvSpPr>
        <p:spPr bwMode="white">
          <a:xfrm>
            <a:off x="3216423" y="2979960"/>
            <a:ext cx="875969" cy="39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51294A-1486-B8FE-6E09-3421E412941B}"/>
              </a:ext>
            </a:extLst>
          </p:cNvPr>
          <p:cNvSpPr/>
          <p:nvPr/>
        </p:nvSpPr>
        <p:spPr bwMode="white">
          <a:xfrm>
            <a:off x="6986901" y="4564142"/>
            <a:ext cx="447506" cy="32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30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9CFFA-0CE6-279B-F62F-CF62DBB4F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3C4B14-713C-7474-2E4A-3BA8D5DC5716}"/>
              </a:ext>
            </a:extLst>
          </p:cNvPr>
          <p:cNvSpPr/>
          <p:nvPr/>
        </p:nvSpPr>
        <p:spPr bwMode="white">
          <a:xfrm>
            <a:off x="10700251" y="2100485"/>
            <a:ext cx="304685" cy="3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87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AD15D-FFB4-3F87-1877-36B7BFC64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13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DE4FB-ECC8-9465-C36A-667DF2DBE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7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4F9AD-381C-7A61-50DD-2FE725052D4A}"/>
              </a:ext>
            </a:extLst>
          </p:cNvPr>
          <p:cNvSpPr/>
          <p:nvPr/>
        </p:nvSpPr>
        <p:spPr bwMode="white">
          <a:xfrm>
            <a:off x="1740604" y="2159790"/>
            <a:ext cx="466549" cy="41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7D64FB-B0DC-30F8-94A5-D55C263A6D8A}"/>
              </a:ext>
            </a:extLst>
          </p:cNvPr>
          <p:cNvSpPr/>
          <p:nvPr/>
        </p:nvSpPr>
        <p:spPr bwMode="white">
          <a:xfrm>
            <a:off x="3264030" y="2169339"/>
            <a:ext cx="875969" cy="41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4918B4-0F2F-03A2-6E34-A854ABA38DF1}"/>
              </a:ext>
            </a:extLst>
          </p:cNvPr>
          <p:cNvSpPr/>
          <p:nvPr/>
        </p:nvSpPr>
        <p:spPr bwMode="white">
          <a:xfrm>
            <a:off x="3244987" y="2933250"/>
            <a:ext cx="1751939" cy="40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9E1DB3-0559-286A-3AD4-1F36B87250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03"/>
          <a:stretch/>
        </p:blipFill>
        <p:spPr>
          <a:xfrm>
            <a:off x="1127448" y="3687612"/>
            <a:ext cx="9192384" cy="276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79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F8F63-4CC0-1B00-5DD1-A6998E6C6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2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EC8D8-A00B-9CE6-1E0D-D2948E78D465}"/>
              </a:ext>
            </a:extLst>
          </p:cNvPr>
          <p:cNvSpPr/>
          <p:nvPr/>
        </p:nvSpPr>
        <p:spPr bwMode="white">
          <a:xfrm>
            <a:off x="1388312" y="2162775"/>
            <a:ext cx="304685" cy="30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94EC06-B018-C9A0-7D53-9105CEF56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03"/>
          <a:stretch/>
        </p:blipFill>
        <p:spPr>
          <a:xfrm>
            <a:off x="1388312" y="2924944"/>
            <a:ext cx="9192384" cy="276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3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66965-1DDD-FCFB-D8E1-D4D1CD64B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69830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459F93A-1B27-6209-2BFC-47869857E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2050619"/>
            <a:ext cx="11340000" cy="1495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90E13-13E4-3F03-E1E8-93943B916FD1}"/>
              </a:ext>
            </a:extLst>
          </p:cNvPr>
          <p:cNvSpPr/>
          <p:nvPr/>
        </p:nvSpPr>
        <p:spPr bwMode="white">
          <a:xfrm>
            <a:off x="4919232" y="2105609"/>
            <a:ext cx="5616624" cy="51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5E05EA2-AED6-1E79-40B4-1879FFFF25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03"/>
          <a:stretch/>
        </p:blipFill>
        <p:spPr>
          <a:xfrm>
            <a:off x="1631504" y="3600758"/>
            <a:ext cx="9192384" cy="276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71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880AE-DD4F-A882-931B-D44CDFF3F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91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0B90778-DC60-887D-AB8E-7EC986D3B6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284984"/>
            <a:ext cx="11340000" cy="32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7334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87CCF-8D66-9265-9F48-88214A839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003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82C7E-BBB6-CED8-3F41-DF3902CB8A47}"/>
              </a:ext>
            </a:extLst>
          </p:cNvPr>
          <p:cNvSpPr/>
          <p:nvPr/>
        </p:nvSpPr>
        <p:spPr bwMode="white">
          <a:xfrm>
            <a:off x="5954187" y="1440368"/>
            <a:ext cx="542720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345162-DCA5-9150-A00B-3CF51F0AF544}"/>
              </a:ext>
            </a:extLst>
          </p:cNvPr>
          <p:cNvSpPr/>
          <p:nvPr/>
        </p:nvSpPr>
        <p:spPr bwMode="white">
          <a:xfrm>
            <a:off x="1507688" y="2212607"/>
            <a:ext cx="342770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467897-D769-561D-B0A2-2562A8C5FBA0}"/>
              </a:ext>
            </a:extLst>
          </p:cNvPr>
          <p:cNvSpPr/>
          <p:nvPr/>
        </p:nvSpPr>
        <p:spPr bwMode="white">
          <a:xfrm>
            <a:off x="5792323" y="3766618"/>
            <a:ext cx="257078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2211EA-B690-F52F-9982-6D946FB39E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364" y="4252841"/>
            <a:ext cx="8310513" cy="237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5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6C2F5-883F-EBEF-D95B-0A13FB123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368016"/>
            <a:ext cx="11340000" cy="1627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FC207-8830-E855-E9F4-07F654D05318}"/>
              </a:ext>
            </a:extLst>
          </p:cNvPr>
          <p:cNvSpPr/>
          <p:nvPr/>
        </p:nvSpPr>
        <p:spPr bwMode="white">
          <a:xfrm>
            <a:off x="9221464" y="1626573"/>
            <a:ext cx="476070" cy="30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C886F9-8670-A2A4-3EFC-9DC16DFC19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068960"/>
            <a:ext cx="8310513" cy="237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54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B8677-DCF0-BD15-9F1D-67F889B5D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490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0ABC90-A48E-D309-0955-BDA80CA98C96}"/>
              </a:ext>
            </a:extLst>
          </p:cNvPr>
          <p:cNvSpPr/>
          <p:nvPr/>
        </p:nvSpPr>
        <p:spPr bwMode="white">
          <a:xfrm>
            <a:off x="6940250" y="1465006"/>
            <a:ext cx="466549" cy="40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253CAC-0E8D-6C0E-62BA-1EABCE3A80FE}"/>
              </a:ext>
            </a:extLst>
          </p:cNvPr>
          <p:cNvSpPr/>
          <p:nvPr/>
        </p:nvSpPr>
        <p:spPr bwMode="white">
          <a:xfrm>
            <a:off x="6549872" y="2239109"/>
            <a:ext cx="1275869" cy="39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44C3C9-DB1E-C964-F492-4943157BCF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743" y="3284984"/>
            <a:ext cx="8310513" cy="237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07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D8D0F-BB7C-096B-8D58-497306884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3605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E8138B-C031-36CD-90D2-F3EA927324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3629296"/>
            <a:ext cx="11340000" cy="31316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CD4BD2-ED0D-70E1-F464-35142EB9B340}"/>
              </a:ext>
            </a:extLst>
          </p:cNvPr>
          <p:cNvSpPr/>
          <p:nvPr/>
        </p:nvSpPr>
        <p:spPr bwMode="white">
          <a:xfrm>
            <a:off x="4130033" y="3762964"/>
            <a:ext cx="904534" cy="39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8FDA77-669A-FF1A-FF00-7B76A4D423DB}"/>
              </a:ext>
            </a:extLst>
          </p:cNvPr>
          <p:cNvSpPr/>
          <p:nvPr/>
        </p:nvSpPr>
        <p:spPr bwMode="white">
          <a:xfrm>
            <a:off x="5072653" y="3772512"/>
            <a:ext cx="3522921" cy="40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1D6593-082F-00E7-83A1-AA0336565076}"/>
              </a:ext>
            </a:extLst>
          </p:cNvPr>
          <p:cNvSpPr/>
          <p:nvPr/>
        </p:nvSpPr>
        <p:spPr bwMode="white">
          <a:xfrm>
            <a:off x="1730638" y="4555431"/>
            <a:ext cx="1694811" cy="36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4A6631-B58E-1B94-128A-7D47274BB47F}"/>
              </a:ext>
            </a:extLst>
          </p:cNvPr>
          <p:cNvSpPr/>
          <p:nvPr/>
        </p:nvSpPr>
        <p:spPr bwMode="white">
          <a:xfrm>
            <a:off x="4130033" y="5309706"/>
            <a:ext cx="904534" cy="39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6E6532-6AB0-1B94-CD4D-AC5A0C78FA85}"/>
              </a:ext>
            </a:extLst>
          </p:cNvPr>
          <p:cNvSpPr/>
          <p:nvPr/>
        </p:nvSpPr>
        <p:spPr bwMode="white">
          <a:xfrm>
            <a:off x="5072653" y="5319254"/>
            <a:ext cx="3541964" cy="40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0250A7-20B9-A9BF-4761-73C1909AFF2F}"/>
              </a:ext>
            </a:extLst>
          </p:cNvPr>
          <p:cNvSpPr/>
          <p:nvPr/>
        </p:nvSpPr>
        <p:spPr bwMode="white">
          <a:xfrm>
            <a:off x="1711595" y="6092624"/>
            <a:ext cx="1732896" cy="37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0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16AF1-F903-793F-03FC-26E9C4C606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340768"/>
            <a:ext cx="10206504" cy="4048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67266C-86C2-DC84-87ED-865DC8344C7E}"/>
              </a:ext>
            </a:extLst>
          </p:cNvPr>
          <p:cNvSpPr/>
          <p:nvPr/>
        </p:nvSpPr>
        <p:spPr bwMode="white">
          <a:xfrm>
            <a:off x="4655840" y="2708921"/>
            <a:ext cx="822690" cy="5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9C360B-30B7-5973-673F-5783EDB56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628800"/>
            <a:ext cx="2107798" cy="31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8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860AB-7C00-7686-14D9-5BA0931AB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4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4E74D-F755-A485-406F-12885672594E}"/>
              </a:ext>
            </a:extLst>
          </p:cNvPr>
          <p:cNvSpPr/>
          <p:nvPr/>
        </p:nvSpPr>
        <p:spPr bwMode="white">
          <a:xfrm>
            <a:off x="10700251" y="1462340"/>
            <a:ext cx="314205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9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4860A-9CAA-5E2D-BF19-ED62833FD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54" y="1418636"/>
            <a:ext cx="11340000" cy="16322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B1EF9-9C8E-BC0B-3430-BB82C7B0C821}"/>
              </a:ext>
            </a:extLst>
          </p:cNvPr>
          <p:cNvSpPr/>
          <p:nvPr/>
        </p:nvSpPr>
        <p:spPr bwMode="white">
          <a:xfrm>
            <a:off x="4627239" y="1685903"/>
            <a:ext cx="352292" cy="34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4A3B1E-E981-F62D-4C6C-7D128E96ED93}"/>
              </a:ext>
            </a:extLst>
          </p:cNvPr>
          <p:cNvSpPr/>
          <p:nvPr/>
        </p:nvSpPr>
        <p:spPr bwMode="white">
          <a:xfrm>
            <a:off x="3503712" y="2420888"/>
            <a:ext cx="6046095" cy="41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8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EABD9-F6C6-2611-9003-92F9909AE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0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7AE43-52BB-D152-D3BF-DBD695ED2DD2}"/>
              </a:ext>
            </a:extLst>
          </p:cNvPr>
          <p:cNvSpPr/>
          <p:nvPr/>
        </p:nvSpPr>
        <p:spPr bwMode="white">
          <a:xfrm>
            <a:off x="10719294" y="2110729"/>
            <a:ext cx="285642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25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45812-82C3-E0E6-4610-B622E746F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9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E71E0-52A4-CAA3-D20D-E3B945AAF95E}"/>
              </a:ext>
            </a:extLst>
          </p:cNvPr>
          <p:cNvSpPr/>
          <p:nvPr/>
        </p:nvSpPr>
        <p:spPr bwMode="white">
          <a:xfrm>
            <a:off x="10671687" y="2796302"/>
            <a:ext cx="352292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48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E2206-BBAC-38BA-64B1-91A299F92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12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04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001B6-DC94-A497-4C00-4F9D2025F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2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E7DA89-4551-0222-503C-F0DF878E1129}"/>
              </a:ext>
            </a:extLst>
          </p:cNvPr>
          <p:cNvSpPr/>
          <p:nvPr/>
        </p:nvSpPr>
        <p:spPr bwMode="white">
          <a:xfrm>
            <a:off x="10700251" y="2168372"/>
            <a:ext cx="304685" cy="30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9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F20DC-B196-2BE1-45BB-3563F4CB0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7BC2CB-F4FF-6B61-3ABF-3D9B5BACF22B}"/>
              </a:ext>
            </a:extLst>
          </p:cNvPr>
          <p:cNvSpPr/>
          <p:nvPr/>
        </p:nvSpPr>
        <p:spPr bwMode="white">
          <a:xfrm>
            <a:off x="8900705" y="2110626"/>
            <a:ext cx="304685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77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