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812639-43BB-62E6-6C51-8399CB31C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902" y="1821363"/>
            <a:ext cx="9070195" cy="32152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CAB17-2BF9-1602-9D46-C4CB78F47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F0E6E-9951-302D-9588-946F2BFFB0D6}"/>
              </a:ext>
            </a:extLst>
          </p:cNvPr>
          <p:cNvSpPr/>
          <p:nvPr/>
        </p:nvSpPr>
        <p:spPr bwMode="white">
          <a:xfrm>
            <a:off x="10509823" y="2483306"/>
            <a:ext cx="342770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16425-A1D0-C693-AD40-0FED27009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0645F-B9C5-AD3F-6989-6B7476BDF57E}"/>
              </a:ext>
            </a:extLst>
          </p:cNvPr>
          <p:cNvSpPr/>
          <p:nvPr/>
        </p:nvSpPr>
        <p:spPr bwMode="white">
          <a:xfrm>
            <a:off x="10519345" y="3586454"/>
            <a:ext cx="371334" cy="4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9429F-D86A-4B9B-78BE-F00F30280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BDE49-C914-3613-5A84-FC5DF2AA05FD}"/>
              </a:ext>
            </a:extLst>
          </p:cNvPr>
          <p:cNvSpPr/>
          <p:nvPr/>
        </p:nvSpPr>
        <p:spPr bwMode="white">
          <a:xfrm>
            <a:off x="10481259" y="1557467"/>
            <a:ext cx="371334" cy="40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74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CE347-4CB9-092D-3534-2DB999A60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90000"/>
            <a:ext cx="112957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CF513-B28F-5B97-694F-8E70007CC4DD}"/>
              </a:ext>
            </a:extLst>
          </p:cNvPr>
          <p:cNvSpPr/>
          <p:nvPr/>
        </p:nvSpPr>
        <p:spPr bwMode="white">
          <a:xfrm>
            <a:off x="10436103" y="2252854"/>
            <a:ext cx="350917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6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F385D-5135-F3F7-B70D-4A72EE200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40865"/>
            <a:ext cx="11340000" cy="377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78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F952B-03A1-677D-1454-4146BFA81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4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2F33F1C-024B-2467-BDC0-FFD0B31A3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720546"/>
            <a:ext cx="11340000" cy="101170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BC95C7-04AA-5331-CCA1-F3CE1E8EB6A5}"/>
              </a:ext>
            </a:extLst>
          </p:cNvPr>
          <p:cNvSpPr/>
          <p:nvPr/>
        </p:nvSpPr>
        <p:spPr bwMode="white">
          <a:xfrm>
            <a:off x="10394748" y="5083233"/>
            <a:ext cx="428463" cy="39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8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B71C7-ACCD-A256-0D63-A26EA625D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53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83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30D0A-1487-797F-B4E6-7AD9345F3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158"/>
            <a:ext cx="11340000" cy="191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0E2644-7EDE-E732-DCDE-47FFF8504F72}"/>
              </a:ext>
            </a:extLst>
          </p:cNvPr>
          <p:cNvSpPr/>
          <p:nvPr/>
        </p:nvSpPr>
        <p:spPr bwMode="white">
          <a:xfrm>
            <a:off x="10443173" y="2357687"/>
            <a:ext cx="342769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ED11A4-EE7E-D751-473A-226D3DA14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965" y="2996952"/>
            <a:ext cx="8342070" cy="355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3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6B3A5-7813-B713-BFFA-068BA1B06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54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43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2CCC7-A5DD-B311-80AC-C49E95FAF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391897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27E887-9C4B-0768-2C9B-010E85E136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717032"/>
            <a:ext cx="8976360" cy="299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90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32E95-E8B5-399E-A8D9-894649DA2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2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C24166-DCB1-AC28-67A2-FB402B5937CC}"/>
              </a:ext>
            </a:extLst>
          </p:cNvPr>
          <p:cNvSpPr/>
          <p:nvPr/>
        </p:nvSpPr>
        <p:spPr bwMode="white">
          <a:xfrm>
            <a:off x="9148261" y="4082823"/>
            <a:ext cx="495113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30940-D086-8583-E397-AA16E237A5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96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FF083-9E7B-DE07-F586-DDFC8F15592D}"/>
              </a:ext>
            </a:extLst>
          </p:cNvPr>
          <p:cNvSpPr/>
          <p:nvPr/>
        </p:nvSpPr>
        <p:spPr bwMode="white">
          <a:xfrm>
            <a:off x="1970074" y="2560198"/>
            <a:ext cx="4694055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11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B85E8-6963-7579-A913-AAFCD512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27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ED96EF-CCA2-3D55-3DB4-D97794BF21E6}"/>
              </a:ext>
            </a:extLst>
          </p:cNvPr>
          <p:cNvSpPr/>
          <p:nvPr/>
        </p:nvSpPr>
        <p:spPr bwMode="white">
          <a:xfrm>
            <a:off x="9671939" y="2338620"/>
            <a:ext cx="323727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A40A9-55E2-9546-3B10-34D73AF33AD6}"/>
              </a:ext>
            </a:extLst>
          </p:cNvPr>
          <p:cNvSpPr/>
          <p:nvPr/>
        </p:nvSpPr>
        <p:spPr bwMode="white">
          <a:xfrm>
            <a:off x="1788211" y="3243654"/>
            <a:ext cx="495113" cy="4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FBE0FC-F1E0-0173-0969-83968666CC7D}"/>
              </a:ext>
            </a:extLst>
          </p:cNvPr>
          <p:cNvSpPr/>
          <p:nvPr/>
        </p:nvSpPr>
        <p:spPr bwMode="white">
          <a:xfrm>
            <a:off x="7824193" y="3094584"/>
            <a:ext cx="1143162" cy="62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ED6AB7-FD77-7DC9-7B95-2B8BA12CD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738310"/>
            <a:ext cx="8976360" cy="299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3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CCDFF-9C80-C5B8-C78C-ECA98CFE25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0A4910-22FF-1834-7DFF-18715EBBF741}"/>
              </a:ext>
            </a:extLst>
          </p:cNvPr>
          <p:cNvSpPr/>
          <p:nvPr/>
        </p:nvSpPr>
        <p:spPr bwMode="white">
          <a:xfrm>
            <a:off x="5691989" y="1386241"/>
            <a:ext cx="1104483" cy="50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FB1918-D230-79F2-612C-4F6F0D38BB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789040"/>
            <a:ext cx="8976360" cy="299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1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731EE-F34F-01F2-7EF3-554F682A3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25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88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49F59-8BBA-8C1A-1FDD-5A40F5470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9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03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B41C8-3CD4-6681-5563-BC60966C5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103340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045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C50A2-289D-0803-A547-5D13BB910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675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5848E-5E57-3241-2F5D-EA85D7DA8B1D}"/>
              </a:ext>
            </a:extLst>
          </p:cNvPr>
          <p:cNvSpPr/>
          <p:nvPr/>
        </p:nvSpPr>
        <p:spPr bwMode="white">
          <a:xfrm>
            <a:off x="8683863" y="2536395"/>
            <a:ext cx="1647204" cy="504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288C3-7D9C-1C61-5AF9-308B947DC9EF}"/>
              </a:ext>
            </a:extLst>
          </p:cNvPr>
          <p:cNvSpPr/>
          <p:nvPr/>
        </p:nvSpPr>
        <p:spPr bwMode="white">
          <a:xfrm>
            <a:off x="5760790" y="4326569"/>
            <a:ext cx="1085440" cy="47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2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69194-4E7A-BB98-65EA-F9ACCB2CC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7398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6C772A-5DF0-0F17-7543-7B023BA593F6}"/>
              </a:ext>
            </a:extLst>
          </p:cNvPr>
          <p:cNvSpPr/>
          <p:nvPr/>
        </p:nvSpPr>
        <p:spPr bwMode="white">
          <a:xfrm>
            <a:off x="7263978" y="2426113"/>
            <a:ext cx="2266095" cy="51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9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D52A2-905D-6484-87FC-B40638611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6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305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5193A-D56A-C7F1-CCC5-DD22406C5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3706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ADFAB-A84C-B3E2-2750-91527E020D58}"/>
              </a:ext>
            </a:extLst>
          </p:cNvPr>
          <p:cNvSpPr/>
          <p:nvPr/>
        </p:nvSpPr>
        <p:spPr bwMode="white">
          <a:xfrm>
            <a:off x="4456357" y="2506686"/>
            <a:ext cx="771234" cy="271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8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CB581-0C8F-1B32-3D69-D7A1D88BB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324985"/>
            <a:ext cx="11340000" cy="420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934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49C61-0C98-1060-2EE4-43CF3D120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562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C11A2-E09A-E07E-98AF-78F71EB018BF}"/>
              </a:ext>
            </a:extLst>
          </p:cNvPr>
          <p:cNvSpPr/>
          <p:nvPr/>
        </p:nvSpPr>
        <p:spPr bwMode="white">
          <a:xfrm>
            <a:off x="1787561" y="3217225"/>
            <a:ext cx="1114005" cy="4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F66B9-86F5-FCF3-70D8-ABEF593EA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699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D6926-7159-BBE9-F245-229D4A30A229}"/>
              </a:ext>
            </a:extLst>
          </p:cNvPr>
          <p:cNvSpPr/>
          <p:nvPr/>
        </p:nvSpPr>
        <p:spPr bwMode="white">
          <a:xfrm>
            <a:off x="8433506" y="2273389"/>
            <a:ext cx="2775062" cy="65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D0C64-76B0-D17F-7166-425232FE911A}"/>
              </a:ext>
            </a:extLst>
          </p:cNvPr>
          <p:cNvSpPr/>
          <p:nvPr/>
        </p:nvSpPr>
        <p:spPr bwMode="white">
          <a:xfrm>
            <a:off x="4320256" y="3323507"/>
            <a:ext cx="161863" cy="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3F9840-09A6-1505-E26C-2FD15F7A2991}"/>
              </a:ext>
            </a:extLst>
          </p:cNvPr>
          <p:cNvSpPr/>
          <p:nvPr/>
        </p:nvSpPr>
        <p:spPr bwMode="white">
          <a:xfrm>
            <a:off x="1235319" y="3313975"/>
            <a:ext cx="1104483" cy="5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264EDF-5DE7-041A-BC93-FD82D3301D99}"/>
              </a:ext>
            </a:extLst>
          </p:cNvPr>
          <p:cNvSpPr/>
          <p:nvPr/>
        </p:nvSpPr>
        <p:spPr bwMode="white">
          <a:xfrm>
            <a:off x="2368367" y="3342572"/>
            <a:ext cx="1161612" cy="4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F29025-9D05-78D8-7A12-BDC351215651}"/>
              </a:ext>
            </a:extLst>
          </p:cNvPr>
          <p:cNvSpPr/>
          <p:nvPr/>
        </p:nvSpPr>
        <p:spPr bwMode="white">
          <a:xfrm>
            <a:off x="3549022" y="3313975"/>
            <a:ext cx="1180654" cy="5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1A2C09-82E0-8BCB-ACDC-D4FFC8D96BEF}"/>
              </a:ext>
            </a:extLst>
          </p:cNvPr>
          <p:cNvSpPr/>
          <p:nvPr/>
        </p:nvSpPr>
        <p:spPr bwMode="white">
          <a:xfrm>
            <a:off x="4748720" y="3342572"/>
            <a:ext cx="561763" cy="4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D6C7B1-364D-8406-BDA9-73A4099EF22C}"/>
              </a:ext>
            </a:extLst>
          </p:cNvPr>
          <p:cNvSpPr/>
          <p:nvPr/>
        </p:nvSpPr>
        <p:spPr bwMode="white">
          <a:xfrm>
            <a:off x="5386654" y="3409299"/>
            <a:ext cx="514156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24FE80-E2E2-98FA-4CBE-75A6DE42F9CA}"/>
              </a:ext>
            </a:extLst>
          </p:cNvPr>
          <p:cNvSpPr/>
          <p:nvPr/>
        </p:nvSpPr>
        <p:spPr bwMode="white">
          <a:xfrm>
            <a:off x="5948418" y="3342572"/>
            <a:ext cx="790277" cy="4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A3892D-0739-4364-4F4E-8C334EBD37F9}"/>
              </a:ext>
            </a:extLst>
          </p:cNvPr>
          <p:cNvSpPr/>
          <p:nvPr/>
        </p:nvSpPr>
        <p:spPr bwMode="white">
          <a:xfrm>
            <a:off x="6891037" y="3371169"/>
            <a:ext cx="457027" cy="4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01D68A-DBA4-4E09-6B93-390FFB882EC1}"/>
              </a:ext>
            </a:extLst>
          </p:cNvPr>
          <p:cNvSpPr/>
          <p:nvPr/>
        </p:nvSpPr>
        <p:spPr bwMode="white">
          <a:xfrm>
            <a:off x="7452801" y="3371169"/>
            <a:ext cx="495113" cy="4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7DA707-7845-1CB4-5C8D-F91AB6AFB1B4}"/>
              </a:ext>
            </a:extLst>
          </p:cNvPr>
          <p:cNvSpPr/>
          <p:nvPr/>
        </p:nvSpPr>
        <p:spPr bwMode="white">
          <a:xfrm>
            <a:off x="8043128" y="3333040"/>
            <a:ext cx="2009017" cy="4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DFFDE0-5D4D-8B86-87C3-0105EC44E2E0}"/>
              </a:ext>
            </a:extLst>
          </p:cNvPr>
          <p:cNvSpPr/>
          <p:nvPr/>
        </p:nvSpPr>
        <p:spPr bwMode="white">
          <a:xfrm>
            <a:off x="10175924" y="3342572"/>
            <a:ext cx="466549" cy="48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B4F5F3-E655-C6A1-5E26-8DE9237AEF45}"/>
              </a:ext>
            </a:extLst>
          </p:cNvPr>
          <p:cNvSpPr/>
          <p:nvPr/>
        </p:nvSpPr>
        <p:spPr bwMode="white">
          <a:xfrm>
            <a:off x="3644236" y="3666674"/>
            <a:ext cx="352292" cy="1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C21D796-BAA7-09BD-9FAD-F40FC210E907}"/>
              </a:ext>
            </a:extLst>
          </p:cNvPr>
          <p:cNvSpPr/>
          <p:nvPr/>
        </p:nvSpPr>
        <p:spPr bwMode="white">
          <a:xfrm>
            <a:off x="1244841" y="4257683"/>
            <a:ext cx="780755" cy="4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9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6142E-77AC-0CA3-D3AE-AF27E2ABA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6404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7D3229-38D3-36D5-8AFC-BB47D5C4B25B}"/>
              </a:ext>
            </a:extLst>
          </p:cNvPr>
          <p:cNvSpPr/>
          <p:nvPr/>
        </p:nvSpPr>
        <p:spPr bwMode="white">
          <a:xfrm>
            <a:off x="4894342" y="1612953"/>
            <a:ext cx="523677" cy="5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93472-006D-6FCA-ACFB-CF1F2390A376}"/>
              </a:ext>
            </a:extLst>
          </p:cNvPr>
          <p:cNvSpPr/>
          <p:nvPr/>
        </p:nvSpPr>
        <p:spPr bwMode="white">
          <a:xfrm>
            <a:off x="8472265" y="1412776"/>
            <a:ext cx="1230390" cy="70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4B6D20-0683-29EB-CC98-A974DD0EAEF7}"/>
              </a:ext>
            </a:extLst>
          </p:cNvPr>
          <p:cNvSpPr/>
          <p:nvPr/>
        </p:nvSpPr>
        <p:spPr bwMode="white">
          <a:xfrm>
            <a:off x="2066483" y="3424086"/>
            <a:ext cx="504634" cy="4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72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76DDD-1C75-3D0A-59B0-6E6D04589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7219D-C1DD-ABA9-52A5-F91CC9E542BA}"/>
              </a:ext>
            </a:extLst>
          </p:cNvPr>
          <p:cNvSpPr/>
          <p:nvPr/>
        </p:nvSpPr>
        <p:spPr bwMode="white">
          <a:xfrm>
            <a:off x="10890680" y="2368973"/>
            <a:ext cx="495113" cy="4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66E61C-79AD-1D03-018E-FB0C3FED1F4C}"/>
              </a:ext>
            </a:extLst>
          </p:cNvPr>
          <p:cNvSpPr/>
          <p:nvPr/>
        </p:nvSpPr>
        <p:spPr bwMode="white">
          <a:xfrm>
            <a:off x="940806" y="3256327"/>
            <a:ext cx="514156" cy="43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61DD62-A015-6B77-7EBF-7FA7E43DDED8}"/>
              </a:ext>
            </a:extLst>
          </p:cNvPr>
          <p:cNvSpPr/>
          <p:nvPr/>
        </p:nvSpPr>
        <p:spPr bwMode="white">
          <a:xfrm>
            <a:off x="7434408" y="4143681"/>
            <a:ext cx="1123526" cy="45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5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99506-B235-4F31-B5A3-A1E66A639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4AD48-79C2-BC88-9C33-6AEF5BE1E0C6}"/>
              </a:ext>
            </a:extLst>
          </p:cNvPr>
          <p:cNvSpPr/>
          <p:nvPr/>
        </p:nvSpPr>
        <p:spPr bwMode="white">
          <a:xfrm>
            <a:off x="10900201" y="1538525"/>
            <a:ext cx="542721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540E7B-62F5-CA2D-422E-C8916C6262E7}"/>
              </a:ext>
            </a:extLst>
          </p:cNvPr>
          <p:cNvSpPr/>
          <p:nvPr/>
        </p:nvSpPr>
        <p:spPr bwMode="white">
          <a:xfrm>
            <a:off x="767408" y="2276872"/>
            <a:ext cx="668511" cy="5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E9A73-4CA7-BBF8-2769-9294E26165DA}"/>
              </a:ext>
            </a:extLst>
          </p:cNvPr>
          <p:cNvSpPr/>
          <p:nvPr/>
        </p:nvSpPr>
        <p:spPr bwMode="white">
          <a:xfrm>
            <a:off x="8400256" y="3068961"/>
            <a:ext cx="1262161" cy="68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D9FFBA-2F84-88CF-ACBD-EFB287E88360}"/>
              </a:ext>
            </a:extLst>
          </p:cNvPr>
          <p:cNvSpPr/>
          <p:nvPr/>
        </p:nvSpPr>
        <p:spPr bwMode="white">
          <a:xfrm>
            <a:off x="8177078" y="5065029"/>
            <a:ext cx="1609118" cy="4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6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CE939-79D2-DAC8-059B-A7DF25A70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513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C8F8A1-2ABA-B05E-F414-18C900E9B972}"/>
              </a:ext>
            </a:extLst>
          </p:cNvPr>
          <p:cNvSpPr/>
          <p:nvPr/>
        </p:nvSpPr>
        <p:spPr bwMode="white">
          <a:xfrm>
            <a:off x="1612423" y="1732374"/>
            <a:ext cx="485591" cy="42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9A1F6D-13D3-3857-EBD7-2618DC9151EF}"/>
              </a:ext>
            </a:extLst>
          </p:cNvPr>
          <p:cNvSpPr/>
          <p:nvPr/>
        </p:nvSpPr>
        <p:spPr bwMode="white">
          <a:xfrm>
            <a:off x="8112225" y="2420888"/>
            <a:ext cx="1269670" cy="65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C8213C-B241-5FE8-F7D6-73E671AFB4C9}"/>
              </a:ext>
            </a:extLst>
          </p:cNvPr>
          <p:cNvSpPr/>
          <p:nvPr/>
        </p:nvSpPr>
        <p:spPr bwMode="white">
          <a:xfrm>
            <a:off x="2279577" y="3212976"/>
            <a:ext cx="2417784" cy="74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D56630-DDD5-5691-C5D2-65E1B1CC900F}"/>
              </a:ext>
            </a:extLst>
          </p:cNvPr>
          <p:cNvSpPr/>
          <p:nvPr/>
        </p:nvSpPr>
        <p:spPr bwMode="white">
          <a:xfrm>
            <a:off x="10981491" y="3465507"/>
            <a:ext cx="571284" cy="49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2908EA-EBFC-2ACD-37B9-9BE39F73FB86}"/>
              </a:ext>
            </a:extLst>
          </p:cNvPr>
          <p:cNvSpPr/>
          <p:nvPr/>
        </p:nvSpPr>
        <p:spPr bwMode="white">
          <a:xfrm>
            <a:off x="1060182" y="4351119"/>
            <a:ext cx="542720" cy="45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CE88FF-8B66-5E47-C28D-8C21D26127B2}"/>
              </a:ext>
            </a:extLst>
          </p:cNvPr>
          <p:cNvSpPr/>
          <p:nvPr/>
        </p:nvSpPr>
        <p:spPr bwMode="white">
          <a:xfrm>
            <a:off x="5303913" y="5085184"/>
            <a:ext cx="1259644" cy="66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30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B3AB7-BD54-E950-797D-A5C0125562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292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498FE-5B3A-130C-4E78-6C628840BD75}"/>
              </a:ext>
            </a:extLst>
          </p:cNvPr>
          <p:cNvSpPr/>
          <p:nvPr/>
        </p:nvSpPr>
        <p:spPr bwMode="white">
          <a:xfrm>
            <a:off x="10490130" y="4133573"/>
            <a:ext cx="428463" cy="39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4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F2AFC-075E-0C2B-628C-B965620BA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38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24703-84CE-3890-4B79-A4E607A78238}"/>
              </a:ext>
            </a:extLst>
          </p:cNvPr>
          <p:cNvSpPr/>
          <p:nvPr/>
        </p:nvSpPr>
        <p:spPr bwMode="white">
          <a:xfrm>
            <a:off x="10572071" y="1722137"/>
            <a:ext cx="437984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24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2024-12-12T16:09:38Z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