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3" r:id="rId22"/>
    <p:sldId id="332" r:id="rId23"/>
    <p:sldId id="331" r:id="rId24"/>
    <p:sldId id="330" r:id="rId25"/>
    <p:sldId id="329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473280-C2B3-5533-094C-4B189E522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1842"/>
            <a:ext cx="12192000" cy="3094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F5A88-35C5-A5AD-EC65-75A93AC2C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09C25-119F-3097-8758-9090C69618BA}"/>
              </a:ext>
            </a:extLst>
          </p:cNvPr>
          <p:cNvSpPr/>
          <p:nvPr/>
        </p:nvSpPr>
        <p:spPr bwMode="white">
          <a:xfrm>
            <a:off x="10452695" y="1557319"/>
            <a:ext cx="437984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67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22C8D-8ADB-F845-A091-CF3A9E64A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2F5CE-A74C-67DA-57A3-24C6F3CD4BDC}"/>
              </a:ext>
            </a:extLst>
          </p:cNvPr>
          <p:cNvSpPr/>
          <p:nvPr/>
        </p:nvSpPr>
        <p:spPr bwMode="white">
          <a:xfrm>
            <a:off x="10519345" y="4461410"/>
            <a:ext cx="371334" cy="40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FA873-12C5-675D-8025-201D861D3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49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DEC2F-C5C0-54DF-CEA4-1FDF1F6EF595}"/>
              </a:ext>
            </a:extLst>
          </p:cNvPr>
          <p:cNvSpPr/>
          <p:nvPr/>
        </p:nvSpPr>
        <p:spPr bwMode="white">
          <a:xfrm>
            <a:off x="10443173" y="2471664"/>
            <a:ext cx="437984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4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441CD-9794-9208-A340-E087B8ABC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976"/>
            <a:ext cx="11340000" cy="18573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4F7D4-D35B-1678-1249-7578F3FD4144}"/>
              </a:ext>
            </a:extLst>
          </p:cNvPr>
          <p:cNvSpPr/>
          <p:nvPr/>
        </p:nvSpPr>
        <p:spPr bwMode="white">
          <a:xfrm>
            <a:off x="10500302" y="2274794"/>
            <a:ext cx="352291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817327-D665-627D-5F0E-CB8E65923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780928"/>
            <a:ext cx="11340000" cy="367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53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B62F7-9B84-B0B0-B365-897164372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D0A29-4FA2-BF5B-DEAF-473170BA4CCB}"/>
              </a:ext>
            </a:extLst>
          </p:cNvPr>
          <p:cNvSpPr/>
          <p:nvPr/>
        </p:nvSpPr>
        <p:spPr bwMode="white">
          <a:xfrm>
            <a:off x="10414609" y="2424705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5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4B56E-2210-86A9-D12D-AA3492389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7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7DEA0C-CF58-BB99-10CF-FF8492C4514B}"/>
              </a:ext>
            </a:extLst>
          </p:cNvPr>
          <p:cNvSpPr/>
          <p:nvPr/>
        </p:nvSpPr>
        <p:spPr bwMode="white">
          <a:xfrm>
            <a:off x="10424130" y="3987529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DF623-925C-6223-0E16-D30F1E7D6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71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08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C40F6-CEB0-2162-5A54-1830A2EE6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4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BEBA6-7466-0B51-F8DC-7B26207EA5F3}"/>
              </a:ext>
            </a:extLst>
          </p:cNvPr>
          <p:cNvSpPr/>
          <p:nvPr/>
        </p:nvSpPr>
        <p:spPr bwMode="white">
          <a:xfrm>
            <a:off x="10386045" y="2434056"/>
            <a:ext cx="428463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9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87E68-E5D2-BAEB-D70A-FB925428A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32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8D872-AB92-C87E-7D81-BC328DA09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91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0A0BE-96CB-39FA-BA28-490AB4D01920}"/>
              </a:ext>
            </a:extLst>
          </p:cNvPr>
          <p:cNvSpPr/>
          <p:nvPr/>
        </p:nvSpPr>
        <p:spPr bwMode="white">
          <a:xfrm>
            <a:off x="4659275" y="4577507"/>
            <a:ext cx="1114005" cy="51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6620A-06A1-A55C-B7AF-79AE9779E4B3}"/>
              </a:ext>
            </a:extLst>
          </p:cNvPr>
          <p:cNvSpPr/>
          <p:nvPr/>
        </p:nvSpPr>
        <p:spPr bwMode="white">
          <a:xfrm>
            <a:off x="2402700" y="5472693"/>
            <a:ext cx="1114005" cy="5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C7A7F-0927-161E-A0A1-4866490C2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55421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602B5-5858-1C79-79CA-8DFE9C94C583}"/>
              </a:ext>
            </a:extLst>
          </p:cNvPr>
          <p:cNvSpPr/>
          <p:nvPr/>
        </p:nvSpPr>
        <p:spPr bwMode="white">
          <a:xfrm>
            <a:off x="9519357" y="3625012"/>
            <a:ext cx="1152090" cy="52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98381C-1A18-1851-0A0F-E1751A709DA9}"/>
              </a:ext>
            </a:extLst>
          </p:cNvPr>
          <p:cNvSpPr/>
          <p:nvPr/>
        </p:nvSpPr>
        <p:spPr bwMode="white">
          <a:xfrm>
            <a:off x="10119206" y="4424909"/>
            <a:ext cx="1066397" cy="523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6940E7-8E6A-EB59-01E8-4428F7D93B61}"/>
              </a:ext>
            </a:extLst>
          </p:cNvPr>
          <p:cNvSpPr/>
          <p:nvPr/>
        </p:nvSpPr>
        <p:spPr bwMode="white">
          <a:xfrm>
            <a:off x="10938048" y="5234329"/>
            <a:ext cx="580806" cy="4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1E95C2-C1D5-C2A1-B13B-8F5E06593AF8}"/>
              </a:ext>
            </a:extLst>
          </p:cNvPr>
          <p:cNvSpPr/>
          <p:nvPr/>
        </p:nvSpPr>
        <p:spPr bwMode="white">
          <a:xfrm>
            <a:off x="978652" y="6024704"/>
            <a:ext cx="1094962" cy="51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5EF9E-E980-146F-A19F-E2F260387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0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45EDA-79D2-955B-A5B7-9058B0AD1757}"/>
              </a:ext>
            </a:extLst>
          </p:cNvPr>
          <p:cNvSpPr/>
          <p:nvPr/>
        </p:nvSpPr>
        <p:spPr bwMode="white">
          <a:xfrm>
            <a:off x="9414861" y="1482662"/>
            <a:ext cx="1085440" cy="51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52F2E3-7E6A-90B3-9735-D3A3C80D3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2691" b="34059"/>
          <a:stretch/>
        </p:blipFill>
        <p:spPr>
          <a:xfrm>
            <a:off x="3791744" y="3306698"/>
            <a:ext cx="5112568" cy="32403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5838703-A832-27F0-424B-06A515B95E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425634"/>
            <a:ext cx="11340000" cy="17566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B0620-6EE1-57BD-4EC9-1D93EBF529BA}"/>
              </a:ext>
            </a:extLst>
          </p:cNvPr>
          <p:cNvSpPr/>
          <p:nvPr/>
        </p:nvSpPr>
        <p:spPr bwMode="white">
          <a:xfrm>
            <a:off x="1449402" y="2578387"/>
            <a:ext cx="571284" cy="50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1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942CD-0445-7780-DF27-32264CC99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4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BF2A9-D4E6-943A-5441-E2D3781655FF}"/>
              </a:ext>
            </a:extLst>
          </p:cNvPr>
          <p:cNvSpPr/>
          <p:nvPr/>
        </p:nvSpPr>
        <p:spPr bwMode="white">
          <a:xfrm>
            <a:off x="10090881" y="1433590"/>
            <a:ext cx="504634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230643-A78E-498C-64B7-86CFA19CC02E}"/>
              </a:ext>
            </a:extLst>
          </p:cNvPr>
          <p:cNvSpPr/>
          <p:nvPr/>
        </p:nvSpPr>
        <p:spPr bwMode="white">
          <a:xfrm>
            <a:off x="1197884" y="2310057"/>
            <a:ext cx="495113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977D26-8FF7-2C3B-8E87-D1C11EEB9C84}"/>
              </a:ext>
            </a:extLst>
          </p:cNvPr>
          <p:cNvSpPr/>
          <p:nvPr/>
        </p:nvSpPr>
        <p:spPr bwMode="white">
          <a:xfrm>
            <a:off x="1274055" y="2586335"/>
            <a:ext cx="333249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610158-F7C6-0C38-DD93-FD59F8588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2691" b="34059"/>
          <a:stretch/>
        </p:blipFill>
        <p:spPr>
          <a:xfrm>
            <a:off x="3539716" y="3645024"/>
            <a:ext cx="511256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5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C9D02-679C-EA42-FA26-066B924AC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F2AAA6-9C72-F0BD-40BA-EAD514743D5B}"/>
              </a:ext>
            </a:extLst>
          </p:cNvPr>
          <p:cNvSpPr/>
          <p:nvPr/>
        </p:nvSpPr>
        <p:spPr bwMode="white">
          <a:xfrm>
            <a:off x="5422182" y="1507429"/>
            <a:ext cx="1152090" cy="50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9545B0-FF42-4FA1-F396-F698B8205BBF}"/>
              </a:ext>
            </a:extLst>
          </p:cNvPr>
          <p:cNvSpPr/>
          <p:nvPr/>
        </p:nvSpPr>
        <p:spPr bwMode="white">
          <a:xfrm>
            <a:off x="8364298" y="1507429"/>
            <a:ext cx="1104483" cy="51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85BA34-6E80-3174-473E-6DACDEF2D9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2691" b="34059"/>
          <a:stretch/>
        </p:blipFill>
        <p:spPr>
          <a:xfrm>
            <a:off x="3791744" y="3306698"/>
            <a:ext cx="511256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9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F1FE7-ECD4-9578-3BCC-10FA777C4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625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31F60D-9DEF-93D4-7867-6FD2A44D05B3}"/>
              </a:ext>
            </a:extLst>
          </p:cNvPr>
          <p:cNvSpPr/>
          <p:nvPr/>
        </p:nvSpPr>
        <p:spPr bwMode="white">
          <a:xfrm>
            <a:off x="1678873" y="2177616"/>
            <a:ext cx="1338556" cy="68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3C4D9-AD91-DB19-F034-0CBE95D4A560}"/>
              </a:ext>
            </a:extLst>
          </p:cNvPr>
          <p:cNvSpPr/>
          <p:nvPr/>
        </p:nvSpPr>
        <p:spPr bwMode="white">
          <a:xfrm>
            <a:off x="4274254" y="3041712"/>
            <a:ext cx="1365057" cy="69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0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996F9-AE4F-EB64-60DA-BF48613B2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707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DDC9E-E8EA-B5E2-652E-C77BE0D6871F}"/>
              </a:ext>
            </a:extLst>
          </p:cNvPr>
          <p:cNvSpPr/>
          <p:nvPr/>
        </p:nvSpPr>
        <p:spPr bwMode="white">
          <a:xfrm>
            <a:off x="8067940" y="2370466"/>
            <a:ext cx="314205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783BD3-986B-0DB9-5270-425BC0391D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5" r="32691" b="34059"/>
          <a:stretch/>
        </p:blipFill>
        <p:spPr>
          <a:xfrm>
            <a:off x="4007768" y="3284984"/>
            <a:ext cx="511256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9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6C782-83FA-083E-4B90-34B829D7E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94244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90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88CBC-F02F-DBC3-9DB2-F67A06B012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294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4D5EF-DF5E-1B5E-DE95-B44B1B1A799D}"/>
              </a:ext>
            </a:extLst>
          </p:cNvPr>
          <p:cNvSpPr/>
          <p:nvPr/>
        </p:nvSpPr>
        <p:spPr bwMode="white">
          <a:xfrm>
            <a:off x="5351280" y="2177616"/>
            <a:ext cx="3055267" cy="721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43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A624C-1B77-169E-D002-303549524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662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F80FF-BF4F-F710-39B3-CF55C611111F}"/>
              </a:ext>
            </a:extLst>
          </p:cNvPr>
          <p:cNvSpPr/>
          <p:nvPr/>
        </p:nvSpPr>
        <p:spPr bwMode="white">
          <a:xfrm>
            <a:off x="1917108" y="2132856"/>
            <a:ext cx="1370580" cy="66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BD2707-09C1-6093-334A-6DAE853096DA}"/>
              </a:ext>
            </a:extLst>
          </p:cNvPr>
          <p:cNvSpPr/>
          <p:nvPr/>
        </p:nvSpPr>
        <p:spPr bwMode="white">
          <a:xfrm>
            <a:off x="3583355" y="3206333"/>
            <a:ext cx="1075919" cy="51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91F47C-9E90-2A89-AB65-6BFAFBF0C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140968"/>
            <a:ext cx="8512683" cy="346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0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350AF-5EBF-2704-96F0-3F18FEC15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4DD7E-BFF6-4D19-F2DB-329179226273}"/>
              </a:ext>
            </a:extLst>
          </p:cNvPr>
          <p:cNvSpPr/>
          <p:nvPr/>
        </p:nvSpPr>
        <p:spPr bwMode="white">
          <a:xfrm>
            <a:off x="8929269" y="4075608"/>
            <a:ext cx="1685289" cy="5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E7F98D-2567-771F-761C-CA33FAB48C51}"/>
              </a:ext>
            </a:extLst>
          </p:cNvPr>
          <p:cNvSpPr/>
          <p:nvPr/>
        </p:nvSpPr>
        <p:spPr bwMode="white">
          <a:xfrm>
            <a:off x="9329168" y="4972101"/>
            <a:ext cx="152342" cy="7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262C24-27DB-5142-0314-F8A73D5ECA9A}"/>
              </a:ext>
            </a:extLst>
          </p:cNvPr>
          <p:cNvSpPr/>
          <p:nvPr/>
        </p:nvSpPr>
        <p:spPr bwMode="white">
          <a:xfrm>
            <a:off x="1216926" y="4981638"/>
            <a:ext cx="466549" cy="4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D40AAB-93D2-0036-A050-6944D9503B41}"/>
              </a:ext>
            </a:extLst>
          </p:cNvPr>
          <p:cNvSpPr/>
          <p:nvPr/>
        </p:nvSpPr>
        <p:spPr bwMode="white">
          <a:xfrm>
            <a:off x="1835818" y="4991175"/>
            <a:ext cx="1628161" cy="45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99879-D7AD-1B98-19B9-1F88408471F6}"/>
              </a:ext>
            </a:extLst>
          </p:cNvPr>
          <p:cNvSpPr/>
          <p:nvPr/>
        </p:nvSpPr>
        <p:spPr bwMode="white">
          <a:xfrm>
            <a:off x="3502065" y="4972101"/>
            <a:ext cx="561763" cy="5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3E6B17-33EB-0B75-A1AB-8F07A53BC19B}"/>
              </a:ext>
            </a:extLst>
          </p:cNvPr>
          <p:cNvSpPr/>
          <p:nvPr/>
        </p:nvSpPr>
        <p:spPr bwMode="white">
          <a:xfrm>
            <a:off x="4435163" y="4981638"/>
            <a:ext cx="437984" cy="5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DF2BFC-4AD6-E43C-FD3E-8916FCE5AEA2}"/>
              </a:ext>
            </a:extLst>
          </p:cNvPr>
          <p:cNvSpPr/>
          <p:nvPr/>
        </p:nvSpPr>
        <p:spPr bwMode="white">
          <a:xfrm>
            <a:off x="4968362" y="4991175"/>
            <a:ext cx="2361308" cy="476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F0292B-1CA9-92EF-1C28-AD9C432AA740}"/>
              </a:ext>
            </a:extLst>
          </p:cNvPr>
          <p:cNvSpPr/>
          <p:nvPr/>
        </p:nvSpPr>
        <p:spPr bwMode="white">
          <a:xfrm>
            <a:off x="7358236" y="4991175"/>
            <a:ext cx="1761460" cy="48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A8ED39-CAD4-4FED-FB10-02609B1220C9}"/>
              </a:ext>
            </a:extLst>
          </p:cNvPr>
          <p:cNvSpPr/>
          <p:nvPr/>
        </p:nvSpPr>
        <p:spPr bwMode="white">
          <a:xfrm>
            <a:off x="9167304" y="5029324"/>
            <a:ext cx="523677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BABFB4-8FED-89AD-0585-B03D26C15030}"/>
              </a:ext>
            </a:extLst>
          </p:cNvPr>
          <p:cNvSpPr/>
          <p:nvPr/>
        </p:nvSpPr>
        <p:spPr bwMode="white">
          <a:xfrm>
            <a:off x="9786196" y="5010249"/>
            <a:ext cx="847405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65BADB-9B2D-D8E7-12A5-F692750D3D8D}"/>
              </a:ext>
            </a:extLst>
          </p:cNvPr>
          <p:cNvSpPr/>
          <p:nvPr/>
        </p:nvSpPr>
        <p:spPr bwMode="white">
          <a:xfrm>
            <a:off x="4130478" y="5286827"/>
            <a:ext cx="161863" cy="1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2AA212-A688-72D6-91BC-DCA98EB30523}"/>
              </a:ext>
            </a:extLst>
          </p:cNvPr>
          <p:cNvSpPr/>
          <p:nvPr/>
        </p:nvSpPr>
        <p:spPr bwMode="white">
          <a:xfrm>
            <a:off x="1216926" y="5887668"/>
            <a:ext cx="1904282" cy="49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D401E9-DB72-162F-49F2-619FB94B8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769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6DAA6-2711-530D-F209-1EA06258B4A9}"/>
              </a:ext>
            </a:extLst>
          </p:cNvPr>
          <p:cNvSpPr/>
          <p:nvPr/>
        </p:nvSpPr>
        <p:spPr bwMode="white">
          <a:xfrm>
            <a:off x="1845100" y="2208811"/>
            <a:ext cx="1047355" cy="52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5AE33-5400-6374-B7FA-28BB07DED64E}"/>
              </a:ext>
            </a:extLst>
          </p:cNvPr>
          <p:cNvSpPr/>
          <p:nvPr/>
        </p:nvSpPr>
        <p:spPr bwMode="white">
          <a:xfrm>
            <a:off x="1797493" y="3849509"/>
            <a:ext cx="1647204" cy="51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A0686-27A8-0063-B759-C20D8325B502}"/>
              </a:ext>
            </a:extLst>
          </p:cNvPr>
          <p:cNvSpPr/>
          <p:nvPr/>
        </p:nvSpPr>
        <p:spPr bwMode="white">
          <a:xfrm>
            <a:off x="3197141" y="4669858"/>
            <a:ext cx="1104483" cy="4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77518-7A13-E103-94FF-F0BA2854BBF4}"/>
              </a:ext>
            </a:extLst>
          </p:cNvPr>
          <p:cNvSpPr/>
          <p:nvPr/>
        </p:nvSpPr>
        <p:spPr bwMode="white">
          <a:xfrm>
            <a:off x="1864143" y="5490207"/>
            <a:ext cx="1066397" cy="4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52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EF891-A874-8CCF-E720-D648BECB22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6"/>
          <a:stretch/>
        </p:blipFill>
        <p:spPr>
          <a:xfrm>
            <a:off x="407368" y="1124744"/>
            <a:ext cx="10882472" cy="5733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26466-8D8A-076B-20C0-A9CDF3436DC1}"/>
              </a:ext>
            </a:extLst>
          </p:cNvPr>
          <p:cNvSpPr/>
          <p:nvPr/>
        </p:nvSpPr>
        <p:spPr bwMode="white">
          <a:xfrm>
            <a:off x="3623682" y="2020482"/>
            <a:ext cx="1580745" cy="49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9FDC2-6DC9-ECB6-774D-4762600EC720}"/>
              </a:ext>
            </a:extLst>
          </p:cNvPr>
          <p:cNvSpPr/>
          <p:nvPr/>
        </p:nvSpPr>
        <p:spPr bwMode="white">
          <a:xfrm>
            <a:off x="8347644" y="2797398"/>
            <a:ext cx="1525921" cy="50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C7D42-A5A3-384E-D158-38468EE1810B}"/>
              </a:ext>
            </a:extLst>
          </p:cNvPr>
          <p:cNvSpPr/>
          <p:nvPr/>
        </p:nvSpPr>
        <p:spPr bwMode="white">
          <a:xfrm>
            <a:off x="5240976" y="4607155"/>
            <a:ext cx="1041647" cy="46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D1F498-0476-8C57-A61F-7000483307AA}"/>
              </a:ext>
            </a:extLst>
          </p:cNvPr>
          <p:cNvSpPr/>
          <p:nvPr/>
        </p:nvSpPr>
        <p:spPr bwMode="white">
          <a:xfrm>
            <a:off x="5798349" y="5301208"/>
            <a:ext cx="1305763" cy="567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F9514C-8DA4-869D-BE2D-29B206AF9A10}"/>
              </a:ext>
            </a:extLst>
          </p:cNvPr>
          <p:cNvSpPr/>
          <p:nvPr/>
        </p:nvSpPr>
        <p:spPr bwMode="white">
          <a:xfrm>
            <a:off x="2927648" y="5996463"/>
            <a:ext cx="2313328" cy="6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3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B6F3C-B05E-5BA4-5531-7FDD671E8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4258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3C451-79EE-52FB-8679-4360614A3BAF}"/>
              </a:ext>
            </a:extLst>
          </p:cNvPr>
          <p:cNvSpPr/>
          <p:nvPr/>
        </p:nvSpPr>
        <p:spPr bwMode="white">
          <a:xfrm>
            <a:off x="8235162" y="3543497"/>
            <a:ext cx="1094962" cy="48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AB3BF-788E-3137-DBE9-1F5DA8377978}"/>
              </a:ext>
            </a:extLst>
          </p:cNvPr>
          <p:cNvSpPr/>
          <p:nvPr/>
        </p:nvSpPr>
        <p:spPr bwMode="white">
          <a:xfrm>
            <a:off x="3950527" y="5162893"/>
            <a:ext cx="1085440" cy="5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6E9824B-E4B2-A6DB-E0D7-5821FD738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62" y="4696090"/>
            <a:ext cx="1086002" cy="145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1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0118E-B8B0-40EE-7998-36DF3B9D17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88840"/>
            <a:ext cx="11340000" cy="3407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82373-1857-8D65-0010-635B5EF575F3}"/>
              </a:ext>
            </a:extLst>
          </p:cNvPr>
          <p:cNvSpPr/>
          <p:nvPr/>
        </p:nvSpPr>
        <p:spPr bwMode="white">
          <a:xfrm>
            <a:off x="6140452" y="2093834"/>
            <a:ext cx="2751687" cy="50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E8BEE-7749-04EA-C3FD-D454A906374E}"/>
              </a:ext>
            </a:extLst>
          </p:cNvPr>
          <p:cNvSpPr/>
          <p:nvPr/>
        </p:nvSpPr>
        <p:spPr bwMode="white">
          <a:xfrm>
            <a:off x="3863752" y="4437113"/>
            <a:ext cx="2552820" cy="60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E52713-493B-E439-DD6A-B27BC6817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18012"/>
            <a:ext cx="1086002" cy="145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5EC85-A96B-C609-3C07-571C9924EB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18" y="1652918"/>
            <a:ext cx="11340000" cy="3440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9A25C3-310B-9393-7480-7BDB4C4A36DA}"/>
              </a:ext>
            </a:extLst>
          </p:cNvPr>
          <p:cNvSpPr/>
          <p:nvPr/>
        </p:nvSpPr>
        <p:spPr bwMode="white">
          <a:xfrm>
            <a:off x="5015880" y="3645024"/>
            <a:ext cx="2789773" cy="4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6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F2787-2C1B-B181-1E98-03B8276EA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4499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05D825-0D4A-4D61-ED48-561AE2F667A7}"/>
              </a:ext>
            </a:extLst>
          </p:cNvPr>
          <p:cNvSpPr/>
          <p:nvPr/>
        </p:nvSpPr>
        <p:spPr bwMode="white">
          <a:xfrm>
            <a:off x="10395003" y="4332232"/>
            <a:ext cx="318274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5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E16A9-0B87-3488-F1F0-C257D9979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7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B087F6-50F9-156F-F5A7-487294C54D80}"/>
              </a:ext>
            </a:extLst>
          </p:cNvPr>
          <p:cNvSpPr/>
          <p:nvPr/>
        </p:nvSpPr>
        <p:spPr bwMode="white">
          <a:xfrm>
            <a:off x="10490780" y="2444838"/>
            <a:ext cx="371335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29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2024-12-12T15:20:45Z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