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59" r:id="rId4"/>
    <p:sldId id="358" r:id="rId5"/>
    <p:sldId id="357" r:id="rId6"/>
    <p:sldId id="355" r:id="rId7"/>
    <p:sldId id="354" r:id="rId8"/>
    <p:sldId id="353" r:id="rId9"/>
    <p:sldId id="352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23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350CC7-8EE1-8BDF-CA56-2981D6645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80" y="2922368"/>
            <a:ext cx="10056440" cy="10132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8A770-1136-9838-6B20-5BA8C050D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B7659-2431-265C-8D3B-CC1A4EF1328E}"/>
              </a:ext>
            </a:extLst>
          </p:cNvPr>
          <p:cNvSpPr/>
          <p:nvPr/>
        </p:nvSpPr>
        <p:spPr bwMode="white">
          <a:xfrm>
            <a:off x="10443173" y="2348427"/>
            <a:ext cx="437984" cy="3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4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7F497-8D3D-112A-A03A-374C736C1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51" y="1628800"/>
            <a:ext cx="11340000" cy="329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83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FB373-53CD-3762-46F5-05AB1B4AB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2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B30DE-5BF1-5921-8DBF-F337B32D9BB9}"/>
              </a:ext>
            </a:extLst>
          </p:cNvPr>
          <p:cNvSpPr/>
          <p:nvPr/>
        </p:nvSpPr>
        <p:spPr bwMode="white">
          <a:xfrm>
            <a:off x="10481259" y="4085966"/>
            <a:ext cx="371334" cy="40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1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CFECE-775D-6E30-613C-8C11E0FB6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68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15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795AA-E38B-EDD5-5400-9CDFC161D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975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45BE4-13EB-0FEB-B5E7-1F666A4A9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94C40-7EBA-FD14-545A-4E531BD62DD0}"/>
              </a:ext>
            </a:extLst>
          </p:cNvPr>
          <p:cNvSpPr/>
          <p:nvPr/>
        </p:nvSpPr>
        <p:spPr bwMode="white">
          <a:xfrm>
            <a:off x="10490780" y="3238663"/>
            <a:ext cx="380856" cy="40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17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AB40B2-8D68-8FB2-2287-B48BF01B6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00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54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B5C5B-7EEA-E8FA-39FB-BB5355BEB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344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FED2B63-CB8E-B784-702B-E7BD0F9F9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997448"/>
            <a:ext cx="11340000" cy="1917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3584A-1B2D-F544-BC63-B5C9078ABF0E}"/>
              </a:ext>
            </a:extLst>
          </p:cNvPr>
          <p:cNvSpPr/>
          <p:nvPr/>
        </p:nvSpPr>
        <p:spPr bwMode="white">
          <a:xfrm>
            <a:off x="10442355" y="4237812"/>
            <a:ext cx="342770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03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FBF8E-82DE-CE1C-CE5C-5724A2888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196752"/>
            <a:ext cx="10462046" cy="550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84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456A4-1768-2041-6402-2C3F8E47B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4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4AD16-BBD7-EEB3-AB51-A5DB1A4F7E2C}"/>
              </a:ext>
            </a:extLst>
          </p:cNvPr>
          <p:cNvSpPr/>
          <p:nvPr/>
        </p:nvSpPr>
        <p:spPr bwMode="white">
          <a:xfrm>
            <a:off x="10424130" y="4267663"/>
            <a:ext cx="428463" cy="391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2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C3E42-6DD5-06E2-826D-170D4B4DD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2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F3AEE-3F8F-81B3-4A9A-1E140B02F5DF}"/>
              </a:ext>
            </a:extLst>
          </p:cNvPr>
          <p:cNvSpPr/>
          <p:nvPr/>
        </p:nvSpPr>
        <p:spPr bwMode="white">
          <a:xfrm>
            <a:off x="10424130" y="3226393"/>
            <a:ext cx="428463" cy="390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B2069-5BFC-3ACD-6AC5-D0EE9FFAC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0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2907A-73A1-1E48-1F1A-2983F312820E}"/>
              </a:ext>
            </a:extLst>
          </p:cNvPr>
          <p:cNvSpPr/>
          <p:nvPr/>
        </p:nvSpPr>
        <p:spPr bwMode="white">
          <a:xfrm>
            <a:off x="10414609" y="3233473"/>
            <a:ext cx="361813" cy="3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8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A5FFF-145D-BD34-B869-035314BEA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56792"/>
            <a:ext cx="11340000" cy="341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544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C1061-1E4A-5119-8044-06869EA1E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99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FDFDB-20A0-D51F-7B3D-E46474274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871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09DED-1CAF-FB5C-CC4E-3F02BFBDB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70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5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EFE06-4041-5588-797D-62DC91941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184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B48CC-D0A6-B636-83E2-3E738F9C79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484784"/>
            <a:ext cx="11340000" cy="462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680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13A70-E634-7702-CABF-84EEEF70B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96752"/>
            <a:ext cx="11340000" cy="473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497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1D5AFF-69DA-195A-CE38-A10C65855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4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5A93D-35BB-CB2F-AD2B-317FC8C919E7}"/>
              </a:ext>
            </a:extLst>
          </p:cNvPr>
          <p:cNvSpPr/>
          <p:nvPr/>
        </p:nvSpPr>
        <p:spPr bwMode="white">
          <a:xfrm>
            <a:off x="8319899" y="2224747"/>
            <a:ext cx="1075919" cy="4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761BA-317D-96D9-77D6-2A29ACF7CA70}"/>
              </a:ext>
            </a:extLst>
          </p:cNvPr>
          <p:cNvSpPr/>
          <p:nvPr/>
        </p:nvSpPr>
        <p:spPr bwMode="white">
          <a:xfrm>
            <a:off x="7424886" y="3861048"/>
            <a:ext cx="2559546" cy="51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2AEEA-ECEA-6678-770A-18DA925CC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166155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C9D8A-7636-2C9B-8BE5-B441166BF457}"/>
              </a:ext>
            </a:extLst>
          </p:cNvPr>
          <p:cNvSpPr/>
          <p:nvPr/>
        </p:nvSpPr>
        <p:spPr bwMode="white">
          <a:xfrm>
            <a:off x="6240016" y="2136253"/>
            <a:ext cx="3526486" cy="71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82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BAE61-8F19-CBBA-30B1-E4BEF4EAA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03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4929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6B9D0-721A-B9BF-529A-B64E35240E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7937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43031-6E98-6A76-1741-EF2762E09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156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BB4E6-9031-2144-2A59-583FAEC23E96}"/>
              </a:ext>
            </a:extLst>
          </p:cNvPr>
          <p:cNvSpPr/>
          <p:nvPr/>
        </p:nvSpPr>
        <p:spPr bwMode="white">
          <a:xfrm>
            <a:off x="1489934" y="1527180"/>
            <a:ext cx="4817833" cy="4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E73DA5-6967-79C9-0BFB-33EBDC839B38}"/>
              </a:ext>
            </a:extLst>
          </p:cNvPr>
          <p:cNvSpPr/>
          <p:nvPr/>
        </p:nvSpPr>
        <p:spPr bwMode="white">
          <a:xfrm>
            <a:off x="6355375" y="1508113"/>
            <a:ext cx="3951386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99D67D-18D7-2A91-C92D-0D7BEAF75A44}"/>
              </a:ext>
            </a:extLst>
          </p:cNvPr>
          <p:cNvSpPr/>
          <p:nvPr/>
        </p:nvSpPr>
        <p:spPr bwMode="white">
          <a:xfrm>
            <a:off x="5060463" y="2356612"/>
            <a:ext cx="161863" cy="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AFDEF1-EE7D-F4C8-3795-2DEA23F3F0B4}"/>
              </a:ext>
            </a:extLst>
          </p:cNvPr>
          <p:cNvSpPr/>
          <p:nvPr/>
        </p:nvSpPr>
        <p:spPr bwMode="white">
          <a:xfrm>
            <a:off x="813914" y="2356612"/>
            <a:ext cx="609370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796DBB-1EB1-4D5A-FAFD-7FB90D91C4E8}"/>
              </a:ext>
            </a:extLst>
          </p:cNvPr>
          <p:cNvSpPr/>
          <p:nvPr/>
        </p:nvSpPr>
        <p:spPr bwMode="white">
          <a:xfrm>
            <a:off x="1470891" y="2347078"/>
            <a:ext cx="3951385" cy="5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33CB75-72CA-5FE4-535F-D402879D5C8B}"/>
              </a:ext>
            </a:extLst>
          </p:cNvPr>
          <p:cNvSpPr/>
          <p:nvPr/>
        </p:nvSpPr>
        <p:spPr bwMode="white">
          <a:xfrm>
            <a:off x="5498448" y="2356612"/>
            <a:ext cx="1037833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3AE8B1-E7CE-3322-662D-E705C6191657}"/>
              </a:ext>
            </a:extLst>
          </p:cNvPr>
          <p:cNvSpPr/>
          <p:nvPr/>
        </p:nvSpPr>
        <p:spPr bwMode="white">
          <a:xfrm>
            <a:off x="6669581" y="2356612"/>
            <a:ext cx="3646700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A588F0-F003-CA2D-CB69-0F25C3323178}"/>
              </a:ext>
            </a:extLst>
          </p:cNvPr>
          <p:cNvSpPr/>
          <p:nvPr/>
        </p:nvSpPr>
        <p:spPr bwMode="white">
          <a:xfrm>
            <a:off x="6212554" y="3262314"/>
            <a:ext cx="152342" cy="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531E80-78A8-7DB8-C48A-6F966E671665}"/>
              </a:ext>
            </a:extLst>
          </p:cNvPr>
          <p:cNvSpPr/>
          <p:nvPr/>
        </p:nvSpPr>
        <p:spPr bwMode="white">
          <a:xfrm>
            <a:off x="813914" y="3205112"/>
            <a:ext cx="609370" cy="4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CD5856-2D04-F250-D7FA-67D576AAEFD5}"/>
              </a:ext>
            </a:extLst>
          </p:cNvPr>
          <p:cNvSpPr/>
          <p:nvPr/>
        </p:nvSpPr>
        <p:spPr bwMode="white">
          <a:xfrm>
            <a:off x="1442327" y="3195578"/>
            <a:ext cx="5160604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39275A-131D-CB94-5784-CB86495EFA82}"/>
              </a:ext>
            </a:extLst>
          </p:cNvPr>
          <p:cNvSpPr/>
          <p:nvPr/>
        </p:nvSpPr>
        <p:spPr bwMode="white">
          <a:xfrm>
            <a:off x="6631496" y="3395786"/>
            <a:ext cx="504634" cy="1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DA2EC8-85C2-0F4C-9570-68B9FB241751}"/>
              </a:ext>
            </a:extLst>
          </p:cNvPr>
          <p:cNvSpPr/>
          <p:nvPr/>
        </p:nvSpPr>
        <p:spPr bwMode="white">
          <a:xfrm>
            <a:off x="7231345" y="3205112"/>
            <a:ext cx="3065894" cy="4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D192300-E5B6-3DD5-CB33-63F61A33D8C2}"/>
              </a:ext>
            </a:extLst>
          </p:cNvPr>
          <p:cNvSpPr/>
          <p:nvPr/>
        </p:nvSpPr>
        <p:spPr bwMode="white">
          <a:xfrm>
            <a:off x="813914" y="4025010"/>
            <a:ext cx="2304181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C5DE393-861B-65B0-707F-1E1CA8202502}"/>
              </a:ext>
            </a:extLst>
          </p:cNvPr>
          <p:cNvSpPr/>
          <p:nvPr/>
        </p:nvSpPr>
        <p:spPr bwMode="white">
          <a:xfrm>
            <a:off x="3165702" y="4053611"/>
            <a:ext cx="3960905" cy="49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1698501-0336-FD1E-525A-966E464FA243}"/>
              </a:ext>
            </a:extLst>
          </p:cNvPr>
          <p:cNvSpPr/>
          <p:nvPr/>
        </p:nvSpPr>
        <p:spPr bwMode="white">
          <a:xfrm>
            <a:off x="7812151" y="4034544"/>
            <a:ext cx="1923324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650E3D-B040-1D44-EA98-4A6BDEFADDA4}"/>
              </a:ext>
            </a:extLst>
          </p:cNvPr>
          <p:cNvSpPr/>
          <p:nvPr/>
        </p:nvSpPr>
        <p:spPr bwMode="white">
          <a:xfrm>
            <a:off x="9802125" y="4034544"/>
            <a:ext cx="476070" cy="5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CD5EA1F-535F-CEF4-805B-9A278BB7E29E}"/>
              </a:ext>
            </a:extLst>
          </p:cNvPr>
          <p:cNvSpPr/>
          <p:nvPr/>
        </p:nvSpPr>
        <p:spPr bwMode="white">
          <a:xfrm>
            <a:off x="7202780" y="4387291"/>
            <a:ext cx="190428" cy="13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982B09E-850F-86F2-E542-ACDC8F9B0CBE}"/>
              </a:ext>
            </a:extLst>
          </p:cNvPr>
          <p:cNvSpPr/>
          <p:nvPr/>
        </p:nvSpPr>
        <p:spPr bwMode="white">
          <a:xfrm>
            <a:off x="813914" y="4863976"/>
            <a:ext cx="6779244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9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FE398-9677-D041-6DF1-96F1AB163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29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137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658BF-DE3B-6F5F-1DF9-8F86A20BC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1340000" cy="3283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A5095-68DC-1E28-CFAE-4A93B40F77CC}"/>
              </a:ext>
            </a:extLst>
          </p:cNvPr>
          <p:cNvSpPr/>
          <p:nvPr/>
        </p:nvSpPr>
        <p:spPr bwMode="white">
          <a:xfrm>
            <a:off x="8208409" y="2635795"/>
            <a:ext cx="1114005" cy="496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FD547A-30A2-D547-F629-30FDA9DD4E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048660"/>
            <a:ext cx="6720719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35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4859B-802E-4F2A-542D-FB278AAE3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0FC5CF-737D-B26A-B816-4DB37EECDB7D}"/>
              </a:ext>
            </a:extLst>
          </p:cNvPr>
          <p:cNvSpPr/>
          <p:nvPr/>
        </p:nvSpPr>
        <p:spPr bwMode="white">
          <a:xfrm>
            <a:off x="5939546" y="3068960"/>
            <a:ext cx="5125006" cy="60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EFFF69-9EC9-124C-D9FD-0C324DB958AF}"/>
              </a:ext>
            </a:extLst>
          </p:cNvPr>
          <p:cNvSpPr/>
          <p:nvPr/>
        </p:nvSpPr>
        <p:spPr bwMode="white">
          <a:xfrm>
            <a:off x="1178841" y="3985817"/>
            <a:ext cx="2266095" cy="5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A333BB-DA22-F6EA-563D-E284ABAA7FDE}"/>
              </a:ext>
            </a:extLst>
          </p:cNvPr>
          <p:cNvSpPr/>
          <p:nvPr/>
        </p:nvSpPr>
        <p:spPr bwMode="white">
          <a:xfrm>
            <a:off x="3502065" y="3976293"/>
            <a:ext cx="752191" cy="52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2DE0E1-1292-7716-A9EE-14F0AA620DDA}"/>
              </a:ext>
            </a:extLst>
          </p:cNvPr>
          <p:cNvSpPr/>
          <p:nvPr/>
        </p:nvSpPr>
        <p:spPr bwMode="white">
          <a:xfrm>
            <a:off x="4320906" y="3985817"/>
            <a:ext cx="2523173" cy="5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51C0DC-60A0-43E1-6806-F64F92A1B056}"/>
              </a:ext>
            </a:extLst>
          </p:cNvPr>
          <p:cNvSpPr/>
          <p:nvPr/>
        </p:nvSpPr>
        <p:spPr bwMode="white">
          <a:xfrm>
            <a:off x="6977380" y="4042958"/>
            <a:ext cx="399899" cy="41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F334EA-04BE-D043-A50F-84E2DA879B78}"/>
              </a:ext>
            </a:extLst>
          </p:cNvPr>
          <p:cNvSpPr/>
          <p:nvPr/>
        </p:nvSpPr>
        <p:spPr bwMode="white">
          <a:xfrm>
            <a:off x="7510579" y="4004864"/>
            <a:ext cx="2228010" cy="4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514E91-D17F-99DC-F00E-E0340C050F31}"/>
              </a:ext>
            </a:extLst>
          </p:cNvPr>
          <p:cNvSpPr/>
          <p:nvPr/>
        </p:nvSpPr>
        <p:spPr bwMode="white">
          <a:xfrm>
            <a:off x="9824282" y="3976293"/>
            <a:ext cx="809319" cy="514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4DF40A-0607-A48E-D307-DE75AE20DE22}"/>
              </a:ext>
            </a:extLst>
          </p:cNvPr>
          <p:cNvSpPr/>
          <p:nvPr/>
        </p:nvSpPr>
        <p:spPr bwMode="white">
          <a:xfrm>
            <a:off x="1159798" y="4814362"/>
            <a:ext cx="4170377" cy="523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81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991CD-0D88-2064-C728-E910D5643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9E1B9-2445-892C-C988-33CA84AC3B80}"/>
              </a:ext>
            </a:extLst>
          </p:cNvPr>
          <p:cNvSpPr/>
          <p:nvPr/>
        </p:nvSpPr>
        <p:spPr bwMode="white">
          <a:xfrm>
            <a:off x="10424130" y="3149313"/>
            <a:ext cx="371334" cy="40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32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039D1-0826-2F48-4FEF-0744229CD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93624"/>
            <a:ext cx="11340000" cy="260152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A785B3-728F-6469-39C0-CD69B90363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682127"/>
            <a:ext cx="11340000" cy="3151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EFC92-2711-2A9D-3C72-4184CA3AD927}"/>
              </a:ext>
            </a:extLst>
          </p:cNvPr>
          <p:cNvSpPr/>
          <p:nvPr/>
        </p:nvSpPr>
        <p:spPr bwMode="white">
          <a:xfrm>
            <a:off x="10514363" y="4662915"/>
            <a:ext cx="342770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88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FBB54-34A8-E1F4-8991-E7C3EF30E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9C58DB-E536-92DB-06D2-409CE8A964DB}"/>
              </a:ext>
            </a:extLst>
          </p:cNvPr>
          <p:cNvSpPr/>
          <p:nvPr/>
        </p:nvSpPr>
        <p:spPr bwMode="white">
          <a:xfrm>
            <a:off x="10452695" y="2348205"/>
            <a:ext cx="342770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36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D8CED-720B-BDD2-E22C-DF3635443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26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857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202C3-8486-1826-4D39-A8EB5FE6D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BC1FE-1971-0DFC-4392-219D06C17842}"/>
              </a:ext>
            </a:extLst>
          </p:cNvPr>
          <p:cNvSpPr/>
          <p:nvPr/>
        </p:nvSpPr>
        <p:spPr bwMode="white">
          <a:xfrm>
            <a:off x="10481259" y="4941155"/>
            <a:ext cx="342769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9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B704F-CBC7-7D3B-64DD-AD65D39B9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38532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7113244-7918-8CAD-0319-B29D4FD9E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536122"/>
            <a:ext cx="11340000" cy="181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404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2024-12-12T15:48:00Z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