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54BAAE-9FBF-CFC0-7E53-111F993DF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764" y="2934537"/>
            <a:ext cx="10344472" cy="988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F449A-7303-A76F-C82A-632AC0B9C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28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78E38-E4E7-2D16-0B97-4C36D2250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24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B93647-DB13-D7A1-5A05-6592079D425C}"/>
              </a:ext>
            </a:extLst>
          </p:cNvPr>
          <p:cNvSpPr/>
          <p:nvPr/>
        </p:nvSpPr>
        <p:spPr bwMode="white">
          <a:xfrm>
            <a:off x="10264417" y="1501557"/>
            <a:ext cx="380856" cy="39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89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D6ED0-2639-7CAA-000E-17905E97A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174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03BD6-D4DA-5B77-726D-C047AE3F0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50574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A3AAC-5BE4-2376-29B5-0BA213E7AF12}"/>
              </a:ext>
            </a:extLst>
          </p:cNvPr>
          <p:cNvSpPr/>
          <p:nvPr/>
        </p:nvSpPr>
        <p:spPr bwMode="white">
          <a:xfrm>
            <a:off x="10192409" y="1525916"/>
            <a:ext cx="380856" cy="3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9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01B2B-32E1-9CCD-DF3C-B63FAB1CC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FEA8C-1983-CE2A-11B3-AA553F982F4D}"/>
              </a:ext>
            </a:extLst>
          </p:cNvPr>
          <p:cNvSpPr/>
          <p:nvPr/>
        </p:nvSpPr>
        <p:spPr bwMode="white">
          <a:xfrm>
            <a:off x="10481259" y="3738865"/>
            <a:ext cx="380856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4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2541B-7125-C510-BF54-4385DC787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A8DB5-7B5C-6FE0-6A7C-2E30AB6BEAB4}"/>
              </a:ext>
            </a:extLst>
          </p:cNvPr>
          <p:cNvSpPr/>
          <p:nvPr/>
        </p:nvSpPr>
        <p:spPr bwMode="white">
          <a:xfrm>
            <a:off x="10443173" y="2605557"/>
            <a:ext cx="342769" cy="39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48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8282B-CCAE-643F-AEB6-4E0926673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388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944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E3D6F-FF4C-E1C5-DA84-961494280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146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EFF88-9327-4D1E-2D37-5312241AF275}"/>
              </a:ext>
            </a:extLst>
          </p:cNvPr>
          <p:cNvSpPr/>
          <p:nvPr/>
        </p:nvSpPr>
        <p:spPr bwMode="white">
          <a:xfrm>
            <a:off x="10490130" y="3516831"/>
            <a:ext cx="428463" cy="3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94D5E0-43A4-9F53-94B0-B76219155D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933056"/>
            <a:ext cx="5544616" cy="284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4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FFB45-C50E-ED25-90AA-3C2CABB63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08426"/>
            <a:ext cx="11340000" cy="38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35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657BF-6312-2844-AFCF-ACC2C3CF2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58610"/>
            <a:ext cx="111563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E354A-6051-0585-790F-A946B92BA6A2}"/>
              </a:ext>
            </a:extLst>
          </p:cNvPr>
          <p:cNvSpPr/>
          <p:nvPr/>
        </p:nvSpPr>
        <p:spPr bwMode="white">
          <a:xfrm>
            <a:off x="10227100" y="2317811"/>
            <a:ext cx="365319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96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3CBED-5976-2B6D-76EC-A9F79243E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06D5E-C04E-20C4-9DA9-98E971FE6FD4}"/>
              </a:ext>
            </a:extLst>
          </p:cNvPr>
          <p:cNvSpPr/>
          <p:nvPr/>
        </p:nvSpPr>
        <p:spPr bwMode="white">
          <a:xfrm>
            <a:off x="10452695" y="4616470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53E9114-FC74-7A19-5B4D-36BC561F3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4077072"/>
            <a:ext cx="7752224" cy="2625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2CFD8-D85B-46D9-EF81-C5A90EED9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02801"/>
            <a:ext cx="112085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EF1B9-B335-E4E7-E5FF-B462BB3825CF}"/>
              </a:ext>
            </a:extLst>
          </p:cNvPr>
          <p:cNvSpPr/>
          <p:nvPr/>
        </p:nvSpPr>
        <p:spPr bwMode="white">
          <a:xfrm>
            <a:off x="10345417" y="2368547"/>
            <a:ext cx="367030" cy="3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53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D5149-48A4-ABEF-0C3A-B214B04F0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45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EE6B16-E519-1D90-A63B-7649347E2A38}"/>
              </a:ext>
            </a:extLst>
          </p:cNvPr>
          <p:cNvSpPr/>
          <p:nvPr/>
        </p:nvSpPr>
        <p:spPr bwMode="white">
          <a:xfrm>
            <a:off x="10500302" y="3476755"/>
            <a:ext cx="342769" cy="39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5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72961-F871-C231-A173-DE6477A6B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48556"/>
            <a:ext cx="11340000" cy="396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10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7EB2A-08E9-C0EE-59D2-902C1F2CB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6BB50C-CE30-7DB5-7389-92265B9F06AF}"/>
              </a:ext>
            </a:extLst>
          </p:cNvPr>
          <p:cNvSpPr/>
          <p:nvPr/>
        </p:nvSpPr>
        <p:spPr bwMode="white">
          <a:xfrm>
            <a:off x="10471738" y="4742588"/>
            <a:ext cx="380856" cy="390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71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1EDB2-DC45-0209-B5CD-D722CC9C1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99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812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5D470-56D8-830E-B541-9AFC42ADA6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11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6C01C-3253-50E8-BD3C-169163C02CF6}"/>
              </a:ext>
            </a:extLst>
          </p:cNvPr>
          <p:cNvSpPr/>
          <p:nvPr/>
        </p:nvSpPr>
        <p:spPr bwMode="white">
          <a:xfrm>
            <a:off x="10471738" y="3702534"/>
            <a:ext cx="380856" cy="40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0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F14DF-F18F-98FE-AC8C-82EF970E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9626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860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EE560-1420-4058-A009-C7634B130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6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C29F5-455D-5C97-A60F-CEB889193B5E}"/>
              </a:ext>
            </a:extLst>
          </p:cNvPr>
          <p:cNvSpPr/>
          <p:nvPr/>
        </p:nvSpPr>
        <p:spPr bwMode="white">
          <a:xfrm>
            <a:off x="10471738" y="3749297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4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C5180-4CC5-4130-9800-35D477BFF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78" y="1361842"/>
            <a:ext cx="11340000" cy="413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25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7457C-E088-2912-4390-69138294F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88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39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FB07F-BF73-D405-5631-799D813EC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39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A3853-342C-DE05-F436-5216648D3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019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D5F3FA-05E7-A6BE-E48D-62CE8644AA44}"/>
              </a:ext>
            </a:extLst>
          </p:cNvPr>
          <p:cNvSpPr/>
          <p:nvPr/>
        </p:nvSpPr>
        <p:spPr bwMode="white">
          <a:xfrm>
            <a:off x="10207289" y="1674139"/>
            <a:ext cx="371335" cy="40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63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C9863-847A-D74A-0F0A-3691D789D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39" y="1007976"/>
            <a:ext cx="11340000" cy="2051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064CA9-9483-84BA-BBBC-027A5645F348}"/>
              </a:ext>
            </a:extLst>
          </p:cNvPr>
          <p:cNvSpPr/>
          <p:nvPr/>
        </p:nvSpPr>
        <p:spPr bwMode="white">
          <a:xfrm>
            <a:off x="10481312" y="2429509"/>
            <a:ext cx="342769" cy="38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50761C-E492-5616-2F12-08875BD3F4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852936"/>
            <a:ext cx="6365008" cy="36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0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0A668-4074-AB0A-576A-3E7517375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26" y="1584040"/>
            <a:ext cx="11340000" cy="223464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609841E-D923-899E-40A0-3B64E8035C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56992"/>
            <a:ext cx="11340000" cy="208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6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E92E6-6D8A-C2B1-055F-1024844E5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B60EA7-9803-6571-2E03-7BA71342CE01}"/>
              </a:ext>
            </a:extLst>
          </p:cNvPr>
          <p:cNvSpPr/>
          <p:nvPr/>
        </p:nvSpPr>
        <p:spPr bwMode="white">
          <a:xfrm>
            <a:off x="10462216" y="3649053"/>
            <a:ext cx="428463" cy="39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28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75673-FE38-BEAF-1BB9-8875CC462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04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270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2024-12-12T15:26:38Z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