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32FDCB-FDD0-57C9-3455-79A92C508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4" y="2319974"/>
            <a:ext cx="10704512" cy="22180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A8522-A08B-EC0F-D994-DC5DFE3C0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66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F5713-81BB-7051-1747-27DF407FE0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1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EF4355-7F30-9007-A08D-1701C074C1DC}"/>
              </a:ext>
            </a:extLst>
          </p:cNvPr>
          <p:cNvSpPr/>
          <p:nvPr/>
        </p:nvSpPr>
        <p:spPr bwMode="white">
          <a:xfrm>
            <a:off x="9957581" y="1500309"/>
            <a:ext cx="342770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0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16831-8504-BFDA-6B87-0176FAE4F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5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BED37-3BB2-07ED-C52E-5D1EF28854B8}"/>
              </a:ext>
            </a:extLst>
          </p:cNvPr>
          <p:cNvSpPr/>
          <p:nvPr/>
        </p:nvSpPr>
        <p:spPr bwMode="white">
          <a:xfrm>
            <a:off x="10490780" y="2500176"/>
            <a:ext cx="380856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6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4DAAD-5CDF-4F12-3AAB-81D8F20E3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11" y="764704"/>
            <a:ext cx="99285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0253C-0C9C-4544-DC22-3FF2A4C6D293}"/>
              </a:ext>
            </a:extLst>
          </p:cNvPr>
          <p:cNvSpPr/>
          <p:nvPr/>
        </p:nvSpPr>
        <p:spPr bwMode="white">
          <a:xfrm>
            <a:off x="10026582" y="2851474"/>
            <a:ext cx="333453" cy="34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78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37D9F-BAA6-18D2-7035-1AC08C9DF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9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0B5E1B-1B74-ACF8-68AA-8B27757035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61" y="3114932"/>
            <a:ext cx="11340000" cy="1095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F5CC4-8A45-0B38-0BAA-E902666C6570}"/>
              </a:ext>
            </a:extLst>
          </p:cNvPr>
          <p:cNvSpPr/>
          <p:nvPr/>
        </p:nvSpPr>
        <p:spPr bwMode="white">
          <a:xfrm>
            <a:off x="10392450" y="3524399"/>
            <a:ext cx="371335" cy="39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3C0CF9-22B8-3A5A-5376-59B329BB9F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4077072"/>
            <a:ext cx="9387374" cy="254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8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D18AF-6E89-AE88-10FD-86706736F9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3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55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52EDD-E2F0-D0E9-F287-DC4BB776D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58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6096F-EBD6-8C4B-3A9D-408E069B3D40}"/>
              </a:ext>
            </a:extLst>
          </p:cNvPr>
          <p:cNvSpPr/>
          <p:nvPr/>
        </p:nvSpPr>
        <p:spPr bwMode="white">
          <a:xfrm>
            <a:off x="10443173" y="4856074"/>
            <a:ext cx="342769" cy="39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4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FB8B8-A046-08EB-CD5B-E2DD2B2BD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64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164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C9CAB-94FC-A4C5-6965-D212C6C18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BDB38-7045-DDD4-FFCC-01C3ED2721A7}"/>
              </a:ext>
            </a:extLst>
          </p:cNvPr>
          <p:cNvSpPr/>
          <p:nvPr/>
        </p:nvSpPr>
        <p:spPr bwMode="white">
          <a:xfrm>
            <a:off x="10443173" y="3415764"/>
            <a:ext cx="34276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59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A267F-C638-C70E-606D-86FAF6CC8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57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6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CE83C-9CC2-DE07-18A2-0C540320F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96752"/>
            <a:ext cx="11340000" cy="54142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B9BBBF-397B-3CE1-F34F-E2EE2E39D517}"/>
              </a:ext>
            </a:extLst>
          </p:cNvPr>
          <p:cNvSpPr/>
          <p:nvPr/>
        </p:nvSpPr>
        <p:spPr bwMode="white">
          <a:xfrm>
            <a:off x="8986158" y="5019167"/>
            <a:ext cx="1056876" cy="4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38517-9F3F-E74D-49A3-BFAF2E8978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8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3920D-7D50-CCCB-D846-1DEFB717D33A}"/>
              </a:ext>
            </a:extLst>
          </p:cNvPr>
          <p:cNvSpPr/>
          <p:nvPr/>
        </p:nvSpPr>
        <p:spPr bwMode="white">
          <a:xfrm>
            <a:off x="10443173" y="1548225"/>
            <a:ext cx="342769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8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3A14B-9C9E-1853-4604-E048EB02E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335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11151E-58A6-0019-7AD6-68318CE81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420888"/>
            <a:ext cx="3481934" cy="399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79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90AA3-2E20-F673-886A-C18BAE2E9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8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E081A-E3AA-C325-4E6C-38CCA3A64C58}"/>
              </a:ext>
            </a:extLst>
          </p:cNvPr>
          <p:cNvSpPr/>
          <p:nvPr/>
        </p:nvSpPr>
        <p:spPr bwMode="white">
          <a:xfrm>
            <a:off x="4101914" y="2323810"/>
            <a:ext cx="1647204" cy="49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CB0A552-14B0-8FCE-392E-6C2C36CA3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884" y="2492896"/>
            <a:ext cx="3481934" cy="399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5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20AD3-EAB4-86CB-CE40-BC4F7701C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789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68225-0382-8A4A-5412-2D8B4A94D636}"/>
              </a:ext>
            </a:extLst>
          </p:cNvPr>
          <p:cNvSpPr/>
          <p:nvPr/>
        </p:nvSpPr>
        <p:spPr bwMode="white">
          <a:xfrm>
            <a:off x="1893902" y="1488913"/>
            <a:ext cx="580806" cy="51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B7B6F-CAA9-6801-33B5-D9C3E9B556AD}"/>
              </a:ext>
            </a:extLst>
          </p:cNvPr>
          <p:cNvSpPr/>
          <p:nvPr/>
        </p:nvSpPr>
        <p:spPr bwMode="white">
          <a:xfrm>
            <a:off x="3579192" y="1536772"/>
            <a:ext cx="561763" cy="46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A1AC2E-2F76-DC1E-AA55-4426CF26BDA8}"/>
              </a:ext>
            </a:extLst>
          </p:cNvPr>
          <p:cNvSpPr/>
          <p:nvPr/>
        </p:nvSpPr>
        <p:spPr bwMode="white">
          <a:xfrm>
            <a:off x="3798185" y="2426957"/>
            <a:ext cx="1152090" cy="49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A3880D-B231-6C38-8129-5BF3ACDEA1CD}"/>
              </a:ext>
            </a:extLst>
          </p:cNvPr>
          <p:cNvSpPr/>
          <p:nvPr/>
        </p:nvSpPr>
        <p:spPr bwMode="white">
          <a:xfrm>
            <a:off x="9615766" y="2398241"/>
            <a:ext cx="580806" cy="52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13FEF4-157B-BB4E-C2D8-E15126047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212976"/>
            <a:ext cx="3105178" cy="3560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9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89487-4903-F2C4-63E2-A1E8D0AB2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5021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B286BA-1BF9-65E4-F92C-15A714B44DAF}"/>
              </a:ext>
            </a:extLst>
          </p:cNvPr>
          <p:cNvSpPr/>
          <p:nvPr/>
        </p:nvSpPr>
        <p:spPr bwMode="white">
          <a:xfrm>
            <a:off x="1266684" y="1536830"/>
            <a:ext cx="1114005" cy="51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06D6BE7-7637-0FC5-7AA5-12281DA2E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1340768"/>
            <a:ext cx="4608512" cy="528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7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379A4-6F75-22CA-EA67-28B16F5C1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819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CC113-C841-987A-DE0D-88F39671C3B6}"/>
              </a:ext>
            </a:extLst>
          </p:cNvPr>
          <p:cNvSpPr/>
          <p:nvPr/>
        </p:nvSpPr>
        <p:spPr bwMode="white">
          <a:xfrm>
            <a:off x="5021088" y="1550333"/>
            <a:ext cx="580806" cy="523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A658A-8B73-CE49-8C05-4D071BB0FB65}"/>
              </a:ext>
            </a:extLst>
          </p:cNvPr>
          <p:cNvSpPr/>
          <p:nvPr/>
        </p:nvSpPr>
        <p:spPr bwMode="white">
          <a:xfrm>
            <a:off x="1955194" y="2493380"/>
            <a:ext cx="428463" cy="5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2EC83A1-3FAB-4149-B5AA-000B62F22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052736"/>
            <a:ext cx="4608512" cy="528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2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44492-DE2D-2649-6513-07DDD1514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7F705-AE35-3D19-7B29-D2237977A9F6}"/>
              </a:ext>
            </a:extLst>
          </p:cNvPr>
          <p:cNvSpPr/>
          <p:nvPr/>
        </p:nvSpPr>
        <p:spPr bwMode="white">
          <a:xfrm>
            <a:off x="3397329" y="1357529"/>
            <a:ext cx="580806" cy="52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95A5FF-352E-C58C-773E-CF2E4879EDB6}"/>
              </a:ext>
            </a:extLst>
          </p:cNvPr>
          <p:cNvSpPr/>
          <p:nvPr/>
        </p:nvSpPr>
        <p:spPr bwMode="white">
          <a:xfrm>
            <a:off x="5158790" y="1376604"/>
            <a:ext cx="533198" cy="4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6652BC2-7C6E-C78C-E150-0FEFFC901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067" y="2924944"/>
            <a:ext cx="3289865" cy="3772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7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C7C0F-6D08-E2AB-F97E-939ACB22C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6705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74AE7-FBE8-9EBE-B550-F1D7F6DD4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812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98B88B-ED98-F989-D78D-B7029189CA9A}"/>
              </a:ext>
            </a:extLst>
          </p:cNvPr>
          <p:cNvSpPr/>
          <p:nvPr/>
        </p:nvSpPr>
        <p:spPr bwMode="white">
          <a:xfrm>
            <a:off x="9042876" y="1535881"/>
            <a:ext cx="1056876" cy="4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01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74EFB-7B98-82E5-1CC1-BE18F488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9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FCDF0-E946-5D0F-FC55-811260E83F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7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8D4B4-43F8-2C60-991B-2B44D8E8C252}"/>
              </a:ext>
            </a:extLst>
          </p:cNvPr>
          <p:cNvSpPr/>
          <p:nvPr/>
        </p:nvSpPr>
        <p:spPr bwMode="white">
          <a:xfrm>
            <a:off x="2207569" y="2420888"/>
            <a:ext cx="1913388" cy="6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4EA62-98C6-EA30-7657-31FE4863E3EC}"/>
              </a:ext>
            </a:extLst>
          </p:cNvPr>
          <p:cNvSpPr/>
          <p:nvPr/>
        </p:nvSpPr>
        <p:spPr bwMode="white">
          <a:xfrm>
            <a:off x="2302367" y="3511773"/>
            <a:ext cx="1094962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D09BB-C7E3-085F-512D-DC80DAE5B62A}"/>
              </a:ext>
            </a:extLst>
          </p:cNvPr>
          <p:cNvSpPr/>
          <p:nvPr/>
        </p:nvSpPr>
        <p:spPr bwMode="white">
          <a:xfrm>
            <a:off x="5130226" y="4474545"/>
            <a:ext cx="1094962" cy="4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5DDD7C-C31B-0135-A9FB-3B51AD985A23}"/>
              </a:ext>
            </a:extLst>
          </p:cNvPr>
          <p:cNvSpPr/>
          <p:nvPr/>
        </p:nvSpPr>
        <p:spPr bwMode="white">
          <a:xfrm>
            <a:off x="9100654" y="4474545"/>
            <a:ext cx="1075919" cy="4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4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B9CD2-15BF-CDC3-8981-AB041B46E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102273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17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0A54D-B3E4-0F5D-7AE2-D4D049C86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77" y="1332281"/>
            <a:ext cx="11340000" cy="2769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18147-B74A-2064-CF8D-2800DE3E4853}"/>
              </a:ext>
            </a:extLst>
          </p:cNvPr>
          <p:cNvSpPr/>
          <p:nvPr/>
        </p:nvSpPr>
        <p:spPr bwMode="white">
          <a:xfrm>
            <a:off x="6744072" y="1337082"/>
            <a:ext cx="3898140" cy="66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76071-D1F3-4E3E-8478-E35FE2E39353}"/>
              </a:ext>
            </a:extLst>
          </p:cNvPr>
          <p:cNvSpPr/>
          <p:nvPr/>
        </p:nvSpPr>
        <p:spPr bwMode="white">
          <a:xfrm>
            <a:off x="1055440" y="2420888"/>
            <a:ext cx="5160604" cy="51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2600D3-FE60-6642-65FD-44942AF2938A}"/>
              </a:ext>
            </a:extLst>
          </p:cNvPr>
          <p:cNvSpPr/>
          <p:nvPr/>
        </p:nvSpPr>
        <p:spPr bwMode="white">
          <a:xfrm>
            <a:off x="6120830" y="3366258"/>
            <a:ext cx="1066397" cy="458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E713D29-2971-008F-3618-3A0E3FE900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44" y="4310384"/>
            <a:ext cx="11340000" cy="8391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47FCE-CECF-9758-D9AC-9F9CAE84ABEE}"/>
              </a:ext>
            </a:extLst>
          </p:cNvPr>
          <p:cNvSpPr/>
          <p:nvPr/>
        </p:nvSpPr>
        <p:spPr bwMode="white">
          <a:xfrm>
            <a:off x="8629721" y="4529712"/>
            <a:ext cx="542720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03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62B2B-2AE1-2AAE-1030-EF67005D5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65319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B7FD89-A407-540B-2593-8ED18EF92364}"/>
              </a:ext>
            </a:extLst>
          </p:cNvPr>
          <p:cNvSpPr/>
          <p:nvPr/>
        </p:nvSpPr>
        <p:spPr bwMode="white">
          <a:xfrm>
            <a:off x="6960096" y="2348881"/>
            <a:ext cx="3466184" cy="651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58D360-40A7-9991-2EB3-BD410EBAEEAD}"/>
              </a:ext>
            </a:extLst>
          </p:cNvPr>
          <p:cNvSpPr/>
          <p:nvPr/>
        </p:nvSpPr>
        <p:spPr bwMode="white">
          <a:xfrm>
            <a:off x="3685122" y="3401053"/>
            <a:ext cx="276120" cy="1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0A5730-6736-0BB0-713A-3592EB3CC328}"/>
              </a:ext>
            </a:extLst>
          </p:cNvPr>
          <p:cNvSpPr/>
          <p:nvPr/>
        </p:nvSpPr>
        <p:spPr bwMode="white">
          <a:xfrm>
            <a:off x="1266684" y="3410592"/>
            <a:ext cx="1666246" cy="49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C480D8-8D53-87F9-5759-037009F4D139}"/>
              </a:ext>
            </a:extLst>
          </p:cNvPr>
          <p:cNvSpPr/>
          <p:nvPr/>
        </p:nvSpPr>
        <p:spPr bwMode="white">
          <a:xfrm>
            <a:off x="3113838" y="3467822"/>
            <a:ext cx="209471" cy="38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48E0FF-248F-4F29-009A-731A4CFEF42C}"/>
              </a:ext>
            </a:extLst>
          </p:cNvPr>
          <p:cNvSpPr/>
          <p:nvPr/>
        </p:nvSpPr>
        <p:spPr bwMode="white">
          <a:xfrm>
            <a:off x="3580387" y="3439207"/>
            <a:ext cx="1142569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91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0EAC8-BF0C-278E-90C9-68CD7E8BA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019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97900-9BF0-1EE5-C259-95606BCAAE85}"/>
              </a:ext>
            </a:extLst>
          </p:cNvPr>
          <p:cNvSpPr/>
          <p:nvPr/>
        </p:nvSpPr>
        <p:spPr bwMode="white">
          <a:xfrm>
            <a:off x="4668796" y="2483940"/>
            <a:ext cx="2180403" cy="5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5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EF83D-B20E-E8A8-4407-E6E5266B4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686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C9CA9-44BD-01F7-56FA-387EDC68143E}"/>
              </a:ext>
            </a:extLst>
          </p:cNvPr>
          <p:cNvSpPr/>
          <p:nvPr/>
        </p:nvSpPr>
        <p:spPr bwMode="white">
          <a:xfrm>
            <a:off x="8859412" y="1498497"/>
            <a:ext cx="1409169" cy="5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7CEE0-AB9D-D4FA-EA3F-FECD7A1D1108}"/>
              </a:ext>
            </a:extLst>
          </p:cNvPr>
          <p:cNvSpPr/>
          <p:nvPr/>
        </p:nvSpPr>
        <p:spPr bwMode="white">
          <a:xfrm>
            <a:off x="1166112" y="2489052"/>
            <a:ext cx="1056876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F15B1-6478-A047-7BFD-7C7594B58005}"/>
              </a:ext>
            </a:extLst>
          </p:cNvPr>
          <p:cNvSpPr/>
          <p:nvPr/>
        </p:nvSpPr>
        <p:spPr bwMode="white">
          <a:xfrm>
            <a:off x="2327724" y="2489052"/>
            <a:ext cx="466549" cy="4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20A70E-A4DC-1D6B-D4E1-6E69478141CE}"/>
              </a:ext>
            </a:extLst>
          </p:cNvPr>
          <p:cNvSpPr/>
          <p:nvPr/>
        </p:nvSpPr>
        <p:spPr bwMode="white">
          <a:xfrm>
            <a:off x="2908530" y="2498576"/>
            <a:ext cx="1332997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586D7D-B70C-9104-2879-41A13E97C7AB}"/>
              </a:ext>
            </a:extLst>
          </p:cNvPr>
          <p:cNvSpPr/>
          <p:nvPr/>
        </p:nvSpPr>
        <p:spPr bwMode="white">
          <a:xfrm>
            <a:off x="1794525" y="3451033"/>
            <a:ext cx="533198" cy="47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CEB009-0E4B-A690-91B3-5222857CA5FA}"/>
              </a:ext>
            </a:extLst>
          </p:cNvPr>
          <p:cNvSpPr/>
          <p:nvPr/>
        </p:nvSpPr>
        <p:spPr bwMode="white">
          <a:xfrm>
            <a:off x="5660218" y="5403570"/>
            <a:ext cx="1094962" cy="4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1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488CC-66C7-224B-F82D-AEB383A64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27186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F81998-C2E2-DA09-852C-1DD6B3353BFE}"/>
              </a:ext>
            </a:extLst>
          </p:cNvPr>
          <p:cNvSpPr/>
          <p:nvPr/>
        </p:nvSpPr>
        <p:spPr bwMode="white">
          <a:xfrm>
            <a:off x="4916032" y="3136271"/>
            <a:ext cx="6724583" cy="65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8AAA60-306B-B4C8-FA72-2A7304697F27}"/>
              </a:ext>
            </a:extLst>
          </p:cNvPr>
          <p:cNvSpPr/>
          <p:nvPr/>
        </p:nvSpPr>
        <p:spPr bwMode="white">
          <a:xfrm>
            <a:off x="1698205" y="4223348"/>
            <a:ext cx="567852" cy="42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963BC1-9BAC-1E58-7EA2-58E784507A98}"/>
              </a:ext>
            </a:extLst>
          </p:cNvPr>
          <p:cNvSpPr/>
          <p:nvPr/>
        </p:nvSpPr>
        <p:spPr bwMode="white">
          <a:xfrm>
            <a:off x="10215986" y="5179265"/>
            <a:ext cx="1069454" cy="48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A7BB1B-AEC0-CB8E-785C-A9EBA6BE1E2D}"/>
              </a:ext>
            </a:extLst>
          </p:cNvPr>
          <p:cNvSpPr/>
          <p:nvPr/>
        </p:nvSpPr>
        <p:spPr bwMode="white">
          <a:xfrm>
            <a:off x="1726597" y="6116252"/>
            <a:ext cx="1097847" cy="52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49CC56-E765-19C4-FD03-8F8638FF64B7}"/>
              </a:ext>
            </a:extLst>
          </p:cNvPr>
          <p:cNvSpPr/>
          <p:nvPr/>
        </p:nvSpPr>
        <p:spPr bwMode="white">
          <a:xfrm>
            <a:off x="3089442" y="6135181"/>
            <a:ext cx="4448174" cy="50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ADF146-926C-213A-8DDF-F8A1088F2D97}"/>
              </a:ext>
            </a:extLst>
          </p:cNvPr>
          <p:cNvSpPr/>
          <p:nvPr/>
        </p:nvSpPr>
        <p:spPr bwMode="white">
          <a:xfrm>
            <a:off x="2871766" y="6475903"/>
            <a:ext cx="198748" cy="13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50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C55DA-34C7-DED2-A379-CC402F78D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7720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88B9D-1950-E66C-1D54-5B4C4C91B072}"/>
              </a:ext>
            </a:extLst>
          </p:cNvPr>
          <p:cNvSpPr/>
          <p:nvPr/>
        </p:nvSpPr>
        <p:spPr bwMode="white">
          <a:xfrm>
            <a:off x="8633941" y="2896667"/>
            <a:ext cx="1279961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BB387F-09C8-62EF-2788-E17646016511}"/>
              </a:ext>
            </a:extLst>
          </p:cNvPr>
          <p:cNvSpPr/>
          <p:nvPr/>
        </p:nvSpPr>
        <p:spPr bwMode="white">
          <a:xfrm>
            <a:off x="6738613" y="3725573"/>
            <a:ext cx="812283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D5240-6F4E-7C76-BD3C-ABE601A2B5B2}"/>
              </a:ext>
            </a:extLst>
          </p:cNvPr>
          <p:cNvSpPr/>
          <p:nvPr/>
        </p:nvSpPr>
        <p:spPr bwMode="white">
          <a:xfrm>
            <a:off x="8666761" y="4562686"/>
            <a:ext cx="1238937" cy="37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8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3599A-6C2D-4304-015E-711116963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1978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1BD06-8017-7875-77A1-F9E42845C677}"/>
              </a:ext>
            </a:extLst>
          </p:cNvPr>
          <p:cNvSpPr/>
          <p:nvPr/>
        </p:nvSpPr>
        <p:spPr bwMode="white">
          <a:xfrm>
            <a:off x="6431401" y="1529545"/>
            <a:ext cx="2502988" cy="61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A97B5E-BB6D-27F5-E8A1-7C4E53C5736C}"/>
              </a:ext>
            </a:extLst>
          </p:cNvPr>
          <p:cNvSpPr/>
          <p:nvPr/>
        </p:nvSpPr>
        <p:spPr bwMode="white">
          <a:xfrm>
            <a:off x="3564313" y="2607174"/>
            <a:ext cx="1609118" cy="50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0F576E-9293-C725-AB67-7D8BB37583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8" y="3313685"/>
            <a:ext cx="11340000" cy="203079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93974A-74F3-ACDD-D7DF-A027F6CA4855}"/>
              </a:ext>
            </a:extLst>
          </p:cNvPr>
          <p:cNvSpPr/>
          <p:nvPr/>
        </p:nvSpPr>
        <p:spPr bwMode="white">
          <a:xfrm>
            <a:off x="9907721" y="3675986"/>
            <a:ext cx="1085440" cy="4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25E787-DBEE-7788-0246-07E2BF89A5B3}"/>
              </a:ext>
            </a:extLst>
          </p:cNvPr>
          <p:cNvSpPr/>
          <p:nvPr/>
        </p:nvSpPr>
        <p:spPr bwMode="white">
          <a:xfrm>
            <a:off x="1309887" y="4581739"/>
            <a:ext cx="1123526" cy="5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AE5098-8DED-1458-B5C4-0762C0EBBCC5}"/>
              </a:ext>
            </a:extLst>
          </p:cNvPr>
          <p:cNvSpPr/>
          <p:nvPr/>
        </p:nvSpPr>
        <p:spPr bwMode="white">
          <a:xfrm>
            <a:off x="2700013" y="4600808"/>
            <a:ext cx="4503627" cy="50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03E42E-F3EF-6F49-5489-66FC77D16016}"/>
              </a:ext>
            </a:extLst>
          </p:cNvPr>
          <p:cNvSpPr/>
          <p:nvPr/>
        </p:nvSpPr>
        <p:spPr bwMode="white">
          <a:xfrm>
            <a:off x="2481021" y="4944040"/>
            <a:ext cx="199949" cy="1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92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A344B-331F-ACF2-B347-BDEAEB837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7488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B9B649-A385-7114-79AC-6CBF4EF7CDD7}"/>
              </a:ext>
            </a:extLst>
          </p:cNvPr>
          <p:cNvSpPr/>
          <p:nvPr/>
        </p:nvSpPr>
        <p:spPr bwMode="white">
          <a:xfrm>
            <a:off x="10352823" y="4400126"/>
            <a:ext cx="392984" cy="35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93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EDE37-0B43-9BCC-247D-DD99874B2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0422C-0CD2-F89E-AA16-B1A981617EBE}"/>
              </a:ext>
            </a:extLst>
          </p:cNvPr>
          <p:cNvSpPr/>
          <p:nvPr/>
        </p:nvSpPr>
        <p:spPr bwMode="white">
          <a:xfrm>
            <a:off x="10490780" y="2473615"/>
            <a:ext cx="361813" cy="41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0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2024-12-12T15:37:45Z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