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24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63" r:id="rId14"/>
    <p:sldId id="362" r:id="rId15"/>
    <p:sldId id="361" r:id="rId16"/>
    <p:sldId id="360" r:id="rId17"/>
    <p:sldId id="359" r:id="rId18"/>
    <p:sldId id="358" r:id="rId19"/>
    <p:sldId id="357" r:id="rId20"/>
    <p:sldId id="356" r:id="rId21"/>
    <p:sldId id="354" r:id="rId22"/>
    <p:sldId id="353" r:id="rId23"/>
    <p:sldId id="352" r:id="rId24"/>
    <p:sldId id="351" r:id="rId25"/>
    <p:sldId id="350" r:id="rId26"/>
    <p:sldId id="349" r:id="rId27"/>
    <p:sldId id="348" r:id="rId28"/>
    <p:sldId id="347" r:id="rId29"/>
    <p:sldId id="345" r:id="rId30"/>
    <p:sldId id="344" r:id="rId31"/>
    <p:sldId id="342" r:id="rId32"/>
    <p:sldId id="341" r:id="rId33"/>
    <p:sldId id="340" r:id="rId34"/>
    <p:sldId id="339" r:id="rId35"/>
    <p:sldId id="337" r:id="rId36"/>
    <p:sldId id="336" r:id="rId37"/>
    <p:sldId id="335" r:id="rId38"/>
    <p:sldId id="334" r:id="rId39"/>
    <p:sldId id="333" r:id="rId40"/>
    <p:sldId id="332" r:id="rId41"/>
    <p:sldId id="331" r:id="rId42"/>
    <p:sldId id="330" r:id="rId43"/>
    <p:sldId id="329" r:id="rId44"/>
    <p:sldId id="328" r:id="rId45"/>
    <p:sldId id="327" r:id="rId46"/>
    <p:sldId id="326" r:id="rId47"/>
    <p:sldId id="325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F08113-1AE2-FAA6-AC55-EF01CF836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336" y="2969012"/>
            <a:ext cx="10171328" cy="9199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49845-8D35-A4CC-B609-32ECEF5D9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7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EEC66-425B-2B3C-6583-3DF2D32CB6DF}"/>
              </a:ext>
            </a:extLst>
          </p:cNvPr>
          <p:cNvSpPr/>
          <p:nvPr/>
        </p:nvSpPr>
        <p:spPr bwMode="white">
          <a:xfrm>
            <a:off x="10452695" y="2386586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66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D311A-230A-D544-C058-60C16A18B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CA4D4A-3F33-29F5-BDBC-B5ED8CD8A986}"/>
              </a:ext>
            </a:extLst>
          </p:cNvPr>
          <p:cNvSpPr/>
          <p:nvPr/>
        </p:nvSpPr>
        <p:spPr bwMode="white">
          <a:xfrm>
            <a:off x="10490780" y="2433275"/>
            <a:ext cx="371335" cy="39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59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23D2E-15B9-FE42-8312-EA5F1109C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09BFF-8B90-4281-A314-0E1A9B1047CA}"/>
              </a:ext>
            </a:extLst>
          </p:cNvPr>
          <p:cNvSpPr/>
          <p:nvPr/>
        </p:nvSpPr>
        <p:spPr bwMode="white">
          <a:xfrm>
            <a:off x="10519345" y="2387720"/>
            <a:ext cx="342770" cy="39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4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B4F23-2485-6E6F-6765-6FE8BE706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56792"/>
            <a:ext cx="11340000" cy="335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01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FFB31-84AD-66C1-7C59-3F8E91E42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7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BCC60-170D-AE97-1C96-D7276AB300A6}"/>
              </a:ext>
            </a:extLst>
          </p:cNvPr>
          <p:cNvSpPr/>
          <p:nvPr/>
        </p:nvSpPr>
        <p:spPr bwMode="white">
          <a:xfrm>
            <a:off x="10481259" y="2404951"/>
            <a:ext cx="371334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26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EA67D-0501-9F83-EDF7-ADE90DC4F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40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17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CDEA0-5526-8089-D6F8-5B83553C4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3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4BC7F-1D59-481F-E4E3-3EB5674971D4}"/>
              </a:ext>
            </a:extLst>
          </p:cNvPr>
          <p:cNvSpPr/>
          <p:nvPr/>
        </p:nvSpPr>
        <p:spPr bwMode="white">
          <a:xfrm>
            <a:off x="10481259" y="3398285"/>
            <a:ext cx="342769" cy="39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98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9E417-2FE8-2AB8-D500-F666612B9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A7153-0030-481F-863D-8109B8CCF4D6}"/>
              </a:ext>
            </a:extLst>
          </p:cNvPr>
          <p:cNvSpPr/>
          <p:nvPr/>
        </p:nvSpPr>
        <p:spPr bwMode="white">
          <a:xfrm>
            <a:off x="10386045" y="2433521"/>
            <a:ext cx="428463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4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F5092-3177-B249-09DB-439A7AE11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5CF1BA-C08A-58C2-449F-14E182D51A29}"/>
              </a:ext>
            </a:extLst>
          </p:cNvPr>
          <p:cNvSpPr/>
          <p:nvPr/>
        </p:nvSpPr>
        <p:spPr bwMode="white">
          <a:xfrm>
            <a:off x="10443173" y="3350922"/>
            <a:ext cx="342769" cy="39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26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5C586-4074-C458-816C-C25CC9005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507F6-F7B4-8615-B79F-83AB3A5212E3}"/>
              </a:ext>
            </a:extLst>
          </p:cNvPr>
          <p:cNvSpPr/>
          <p:nvPr/>
        </p:nvSpPr>
        <p:spPr bwMode="white">
          <a:xfrm>
            <a:off x="10414609" y="1538517"/>
            <a:ext cx="380856" cy="39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13CE57-E856-F0C9-47F7-4340A3211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5921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AE922C-9917-B1A0-6270-497B3E4A5430}"/>
              </a:ext>
            </a:extLst>
          </p:cNvPr>
          <p:cNvSpPr/>
          <p:nvPr/>
        </p:nvSpPr>
        <p:spPr bwMode="white">
          <a:xfrm>
            <a:off x="1785004" y="4030389"/>
            <a:ext cx="495113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543C3A-E0AD-AF01-1CD3-30CEB1373117}"/>
              </a:ext>
            </a:extLst>
          </p:cNvPr>
          <p:cNvSpPr/>
          <p:nvPr/>
        </p:nvSpPr>
        <p:spPr bwMode="white">
          <a:xfrm>
            <a:off x="8230998" y="4874043"/>
            <a:ext cx="1249377" cy="6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2BE78D-0D36-DBEF-4D85-87BB5F994783}"/>
              </a:ext>
            </a:extLst>
          </p:cNvPr>
          <p:cNvSpPr/>
          <p:nvPr/>
        </p:nvSpPr>
        <p:spPr bwMode="white">
          <a:xfrm>
            <a:off x="11192157" y="4992586"/>
            <a:ext cx="542720" cy="46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88FFCA-E62A-C718-B136-FBC44720FC73}"/>
              </a:ext>
            </a:extLst>
          </p:cNvPr>
          <p:cNvSpPr/>
          <p:nvPr/>
        </p:nvSpPr>
        <p:spPr bwMode="white">
          <a:xfrm>
            <a:off x="1289890" y="5954783"/>
            <a:ext cx="314206" cy="20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07E220-4D81-B8A3-3A46-1C0557B2D6BD}"/>
              </a:ext>
            </a:extLst>
          </p:cNvPr>
          <p:cNvSpPr/>
          <p:nvPr/>
        </p:nvSpPr>
        <p:spPr bwMode="white">
          <a:xfrm>
            <a:off x="1251805" y="6135791"/>
            <a:ext cx="485591" cy="2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D592D-6649-4811-897E-37343C2CD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8572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85F9E75-E580-2A96-5357-6A6B41BC41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705850"/>
            <a:ext cx="7416824" cy="315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5064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E32BE-F12A-CEF9-9130-390F51AF6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446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04887B-2490-5A3F-8FB8-212ED63B420A}"/>
              </a:ext>
            </a:extLst>
          </p:cNvPr>
          <p:cNvSpPr/>
          <p:nvPr/>
        </p:nvSpPr>
        <p:spPr bwMode="white">
          <a:xfrm>
            <a:off x="2358846" y="2294658"/>
            <a:ext cx="199949" cy="37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9DBFF-6EDF-4911-C0A1-BA6FEBA468FE}"/>
              </a:ext>
            </a:extLst>
          </p:cNvPr>
          <p:cNvSpPr/>
          <p:nvPr/>
        </p:nvSpPr>
        <p:spPr bwMode="white">
          <a:xfrm>
            <a:off x="3758493" y="2256470"/>
            <a:ext cx="495113" cy="46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E8AB44-FD93-45D7-34A6-F85B3AFE8E47}"/>
              </a:ext>
            </a:extLst>
          </p:cNvPr>
          <p:cNvSpPr/>
          <p:nvPr/>
        </p:nvSpPr>
        <p:spPr bwMode="white">
          <a:xfrm>
            <a:off x="5719904" y="2285111"/>
            <a:ext cx="314206" cy="38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96F715-FC38-A48A-F998-12785EEA8AB4}"/>
              </a:ext>
            </a:extLst>
          </p:cNvPr>
          <p:cNvSpPr/>
          <p:nvPr/>
        </p:nvSpPr>
        <p:spPr bwMode="white">
          <a:xfrm>
            <a:off x="7214765" y="2208605"/>
            <a:ext cx="1833563" cy="572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FDE9AB-CD61-A163-6DB8-8D2E689D716F}"/>
              </a:ext>
            </a:extLst>
          </p:cNvPr>
          <p:cNvSpPr/>
          <p:nvPr/>
        </p:nvSpPr>
        <p:spPr bwMode="white">
          <a:xfrm>
            <a:off x="5719905" y="3870152"/>
            <a:ext cx="1313954" cy="6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3C3B34-7D57-E65A-E097-BF2C544C0A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05"/>
          <a:stretch/>
        </p:blipFill>
        <p:spPr>
          <a:xfrm>
            <a:off x="8328770" y="3761231"/>
            <a:ext cx="258180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55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D29BF-22B5-6365-6929-A5A74F25B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71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8AC95-1999-E44B-BFB6-DD8193035E41}"/>
              </a:ext>
            </a:extLst>
          </p:cNvPr>
          <p:cNvSpPr/>
          <p:nvPr/>
        </p:nvSpPr>
        <p:spPr bwMode="white">
          <a:xfrm>
            <a:off x="3002549" y="2507720"/>
            <a:ext cx="504634" cy="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8CBADE-1B28-C544-B9FA-7C2DA1012CCE}"/>
              </a:ext>
            </a:extLst>
          </p:cNvPr>
          <p:cNvSpPr/>
          <p:nvPr/>
        </p:nvSpPr>
        <p:spPr bwMode="white">
          <a:xfrm>
            <a:off x="4583832" y="3014042"/>
            <a:ext cx="2265367" cy="70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88EDFB7-936B-AE53-7AA9-699EF2C0FA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5"/>
          <a:stretch/>
        </p:blipFill>
        <p:spPr>
          <a:xfrm>
            <a:off x="7824192" y="3334257"/>
            <a:ext cx="4536504" cy="315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5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21FAD-F867-77C2-BAA0-7C9923555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5902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E2AB9-F6D3-EDDB-AE49-81516DF4A60E}"/>
              </a:ext>
            </a:extLst>
          </p:cNvPr>
          <p:cNvSpPr/>
          <p:nvPr/>
        </p:nvSpPr>
        <p:spPr bwMode="white">
          <a:xfrm>
            <a:off x="7865022" y="1301504"/>
            <a:ext cx="2256574" cy="51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A0373A-6695-C89C-9BA7-9E5CB91CB0ED}"/>
              </a:ext>
            </a:extLst>
          </p:cNvPr>
          <p:cNvSpPr/>
          <p:nvPr/>
        </p:nvSpPr>
        <p:spPr bwMode="white">
          <a:xfrm>
            <a:off x="4151785" y="2838941"/>
            <a:ext cx="1247192" cy="80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C1C3C0A-F588-0152-DC0F-5FF5EC09E0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5"/>
          <a:stretch/>
        </p:blipFill>
        <p:spPr>
          <a:xfrm>
            <a:off x="5087888" y="3786993"/>
            <a:ext cx="4536504" cy="315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31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1C421-0237-4473-774B-422E88369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433B2-100E-4E18-3979-7A6FA02B29CB}"/>
              </a:ext>
            </a:extLst>
          </p:cNvPr>
          <p:cNvSpPr/>
          <p:nvPr/>
        </p:nvSpPr>
        <p:spPr bwMode="white">
          <a:xfrm>
            <a:off x="7701007" y="2369221"/>
            <a:ext cx="1133047" cy="42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8FDD9-2571-C15B-446F-9831D0B3D83B}"/>
              </a:ext>
            </a:extLst>
          </p:cNvPr>
          <p:cNvSpPr/>
          <p:nvPr/>
        </p:nvSpPr>
        <p:spPr bwMode="white">
          <a:xfrm>
            <a:off x="2311889" y="3218594"/>
            <a:ext cx="1056876" cy="50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1D27B8D-FA85-8938-F7F6-3532B059B9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214" y="3460982"/>
            <a:ext cx="7416824" cy="315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8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C1615-9ECE-E21E-5994-DC6E53CD4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83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A8D7E3-866B-3312-1542-BB3497AFC6F9}"/>
              </a:ext>
            </a:extLst>
          </p:cNvPr>
          <p:cNvSpPr/>
          <p:nvPr/>
        </p:nvSpPr>
        <p:spPr bwMode="white">
          <a:xfrm>
            <a:off x="10471738" y="5759294"/>
            <a:ext cx="371335" cy="409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9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51B3B1-DADC-F74C-2648-2406BA066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340768"/>
            <a:ext cx="11340000" cy="440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571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0763D-1082-044C-0EE9-15F74134E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42506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859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23540-FD0B-60EF-102F-7DFC998F4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EB9474-7CB7-417E-42C1-99D96DA67C55}"/>
              </a:ext>
            </a:extLst>
          </p:cNvPr>
          <p:cNvSpPr/>
          <p:nvPr/>
        </p:nvSpPr>
        <p:spPr bwMode="white">
          <a:xfrm>
            <a:off x="10471738" y="3325339"/>
            <a:ext cx="371335" cy="40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696515-056F-640C-2229-2CF7A2748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404127"/>
            <a:ext cx="11340000" cy="298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32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6BDCE-3A43-5D03-8B89-54B12671F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54" y="1628800"/>
            <a:ext cx="11340000" cy="340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41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F0EA5-4090-9115-3EB4-87FC63496C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808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6AD59E-D97B-B0E7-4791-210DB86DB51D}"/>
              </a:ext>
            </a:extLst>
          </p:cNvPr>
          <p:cNvSpPr/>
          <p:nvPr/>
        </p:nvSpPr>
        <p:spPr bwMode="white">
          <a:xfrm>
            <a:off x="5329526" y="3212348"/>
            <a:ext cx="923576" cy="44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71FC2E-2B17-774C-F71F-B6D512C9F269}"/>
              </a:ext>
            </a:extLst>
          </p:cNvPr>
          <p:cNvSpPr/>
          <p:nvPr/>
        </p:nvSpPr>
        <p:spPr bwMode="white">
          <a:xfrm>
            <a:off x="9138090" y="3221870"/>
            <a:ext cx="999748" cy="43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9680EF-A4A4-6C7C-373B-D4B38D74C537}"/>
              </a:ext>
            </a:extLst>
          </p:cNvPr>
          <p:cNvSpPr/>
          <p:nvPr/>
        </p:nvSpPr>
        <p:spPr bwMode="white">
          <a:xfrm>
            <a:off x="5320005" y="4545365"/>
            <a:ext cx="980705" cy="44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CE7444-F792-10D2-71A3-88553623B02E}"/>
              </a:ext>
            </a:extLst>
          </p:cNvPr>
          <p:cNvSpPr/>
          <p:nvPr/>
        </p:nvSpPr>
        <p:spPr bwMode="white">
          <a:xfrm>
            <a:off x="9176176" y="4545365"/>
            <a:ext cx="914055" cy="44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4B3AD3-A9EE-A2D7-F7E1-3D5D2397CC0F}"/>
              </a:ext>
            </a:extLst>
          </p:cNvPr>
          <p:cNvSpPr/>
          <p:nvPr/>
        </p:nvSpPr>
        <p:spPr bwMode="white">
          <a:xfrm>
            <a:off x="5329526" y="5373216"/>
            <a:ext cx="1198522" cy="5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A56FDF-C6D6-9B4B-ACD3-9C4ABE384F46}"/>
              </a:ext>
            </a:extLst>
          </p:cNvPr>
          <p:cNvSpPr/>
          <p:nvPr/>
        </p:nvSpPr>
        <p:spPr bwMode="white">
          <a:xfrm>
            <a:off x="9147612" y="5526085"/>
            <a:ext cx="952141" cy="418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48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EF733-0318-8114-F4E8-82223ABE0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1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9E21B1-282E-335F-C64C-E45609A13C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149080"/>
            <a:ext cx="11340000" cy="82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85F6C-C8AD-EFFA-C1CE-8CB4227F393B}"/>
              </a:ext>
            </a:extLst>
          </p:cNvPr>
          <p:cNvSpPr/>
          <p:nvPr/>
        </p:nvSpPr>
        <p:spPr bwMode="white">
          <a:xfrm>
            <a:off x="10406660" y="4322437"/>
            <a:ext cx="342769" cy="39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3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8B889-BE78-408F-B094-AB8523967C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03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377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78AF3-B37E-337E-F47E-87290A003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60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240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3A3CB-AB03-A587-FC38-7B2CDC591A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13985"/>
            <a:ext cx="11340000" cy="383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0259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F89D7-2B38-9020-C0FE-AB1767C36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4211"/>
            <a:ext cx="11340000" cy="2885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B2942-C526-3FA4-26B5-8DF1121540ED}"/>
              </a:ext>
            </a:extLst>
          </p:cNvPr>
          <p:cNvSpPr/>
          <p:nvPr/>
        </p:nvSpPr>
        <p:spPr bwMode="white">
          <a:xfrm>
            <a:off x="10433652" y="3225124"/>
            <a:ext cx="342770" cy="39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28C42D-1DB6-56D9-9C94-3694C0AAC5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3789040"/>
            <a:ext cx="8308881" cy="286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0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61CF4-E3D6-B067-747B-9E2E8FA3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2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89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9BFCA-C356-5F65-8BD6-8C776C622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5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536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20977-8809-E7F9-A185-CB8AB357E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099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1E394-5FCA-19A7-703E-DEE177155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28923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2C20A4-A86B-56F5-5A35-1D18164DE560}"/>
              </a:ext>
            </a:extLst>
          </p:cNvPr>
          <p:cNvSpPr/>
          <p:nvPr/>
        </p:nvSpPr>
        <p:spPr bwMode="white">
          <a:xfrm>
            <a:off x="2368367" y="2251436"/>
            <a:ext cx="1489377" cy="57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F828BE-DDA1-5791-94F1-6033AE27DE4A}"/>
              </a:ext>
            </a:extLst>
          </p:cNvPr>
          <p:cNvSpPr/>
          <p:nvPr/>
        </p:nvSpPr>
        <p:spPr bwMode="white">
          <a:xfrm>
            <a:off x="4348821" y="3171878"/>
            <a:ext cx="1133047" cy="50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2925C8D-55DA-352A-DC96-85E6F3729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9" r="35448"/>
          <a:stretch/>
        </p:blipFill>
        <p:spPr>
          <a:xfrm>
            <a:off x="2368367" y="3945079"/>
            <a:ext cx="5400600" cy="271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3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03A94-E63D-E91C-EA90-748888876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4517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5A088-73FC-5248-C3AD-F4929121DF8C}"/>
              </a:ext>
            </a:extLst>
          </p:cNvPr>
          <p:cNvSpPr/>
          <p:nvPr/>
        </p:nvSpPr>
        <p:spPr bwMode="white">
          <a:xfrm>
            <a:off x="5204385" y="1306571"/>
            <a:ext cx="2619807" cy="682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58220E-B5C2-DADF-777D-7C2D6EC40D35}"/>
              </a:ext>
            </a:extLst>
          </p:cNvPr>
          <p:cNvSpPr/>
          <p:nvPr/>
        </p:nvSpPr>
        <p:spPr bwMode="white">
          <a:xfrm>
            <a:off x="5661413" y="3305046"/>
            <a:ext cx="495113" cy="46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06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40601-715D-6D29-05D0-8349F7C804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19544"/>
            <a:ext cx="11340000" cy="3818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A7358-3064-08B9-68CA-18027A0226B6}"/>
              </a:ext>
            </a:extLst>
          </p:cNvPr>
          <p:cNvSpPr/>
          <p:nvPr/>
        </p:nvSpPr>
        <p:spPr bwMode="white">
          <a:xfrm>
            <a:off x="5382902" y="2757595"/>
            <a:ext cx="980705" cy="4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80E02E-5120-16FD-3C14-B20E18783B3A}"/>
              </a:ext>
            </a:extLst>
          </p:cNvPr>
          <p:cNvSpPr/>
          <p:nvPr/>
        </p:nvSpPr>
        <p:spPr bwMode="white">
          <a:xfrm>
            <a:off x="9229552" y="2767118"/>
            <a:ext cx="952141" cy="39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11B20-07AD-03B7-04F0-8B4415E9A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68" y="1079984"/>
            <a:ext cx="11340000" cy="28923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B48724-3B46-A49E-6BAE-DD84C2AABB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t="22116"/>
          <a:stretch/>
        </p:blipFill>
        <p:spPr>
          <a:xfrm>
            <a:off x="4511824" y="3778020"/>
            <a:ext cx="3018024" cy="287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375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E7ECC-8408-6821-69B7-CE34A6EB5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80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5E9DF-BBEB-A876-B18A-6F7021F573CF}"/>
              </a:ext>
            </a:extLst>
          </p:cNvPr>
          <p:cNvSpPr/>
          <p:nvPr/>
        </p:nvSpPr>
        <p:spPr bwMode="white">
          <a:xfrm>
            <a:off x="8626735" y="3283412"/>
            <a:ext cx="342770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F4DBE5-5E34-7B0D-F8CB-1E1665F6178E}"/>
              </a:ext>
            </a:extLst>
          </p:cNvPr>
          <p:cNvSpPr/>
          <p:nvPr/>
        </p:nvSpPr>
        <p:spPr bwMode="white">
          <a:xfrm>
            <a:off x="2923410" y="5083216"/>
            <a:ext cx="437984" cy="39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8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F2E3D-F068-2756-EEA1-105ED3676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8923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92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2FB095-FB32-B46B-BD77-AC6BCDF19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446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01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E0744-20A1-7DCF-F229-6268CE8DC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367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BB85F-421D-0A70-4C1B-246601F32292}"/>
              </a:ext>
            </a:extLst>
          </p:cNvPr>
          <p:cNvSpPr/>
          <p:nvPr/>
        </p:nvSpPr>
        <p:spPr bwMode="white">
          <a:xfrm>
            <a:off x="3359696" y="2117352"/>
            <a:ext cx="1265895" cy="73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24EA5C-18E0-62FA-F2B4-586BA135C05A}"/>
              </a:ext>
            </a:extLst>
          </p:cNvPr>
          <p:cNvSpPr/>
          <p:nvPr/>
        </p:nvSpPr>
        <p:spPr bwMode="white">
          <a:xfrm>
            <a:off x="8900705" y="2319938"/>
            <a:ext cx="1647204" cy="4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BE4E32-5E80-9DE9-E111-4684510D2167}"/>
              </a:ext>
            </a:extLst>
          </p:cNvPr>
          <p:cNvSpPr/>
          <p:nvPr/>
        </p:nvSpPr>
        <p:spPr bwMode="white">
          <a:xfrm>
            <a:off x="1169319" y="3206218"/>
            <a:ext cx="561763" cy="4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7AA7063-D18B-F806-B3DD-C5898156D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6"/>
          <a:stretch/>
        </p:blipFill>
        <p:spPr>
          <a:xfrm>
            <a:off x="6312024" y="3140968"/>
            <a:ext cx="4100158" cy="348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0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DCDA3-9459-FD8C-836B-E5A727332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678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847DBD-A2A6-F895-6EB0-1180B0025E6D}"/>
              </a:ext>
            </a:extLst>
          </p:cNvPr>
          <p:cNvSpPr/>
          <p:nvPr/>
        </p:nvSpPr>
        <p:spPr bwMode="white">
          <a:xfrm>
            <a:off x="1903424" y="2442667"/>
            <a:ext cx="1142569" cy="505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70D7121-8C8F-29F0-2FD6-B44B8D5A4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/>
          <a:stretch/>
        </p:blipFill>
        <p:spPr>
          <a:xfrm>
            <a:off x="3729295" y="2794721"/>
            <a:ext cx="5138764" cy="381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6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FDD02-28E7-F733-2552-1D2DFCBA8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1812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8C5CA-0864-B928-A7EE-2C4D51439AF9}"/>
              </a:ext>
            </a:extLst>
          </p:cNvPr>
          <p:cNvSpPr/>
          <p:nvPr/>
        </p:nvSpPr>
        <p:spPr bwMode="white">
          <a:xfrm>
            <a:off x="2613460" y="2514194"/>
            <a:ext cx="409420" cy="4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24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34C46-3327-6108-D992-FC45AE0CC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5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C9F5D-D7E6-BAB4-C14F-C09B2C1C75B7}"/>
              </a:ext>
            </a:extLst>
          </p:cNvPr>
          <p:cNvSpPr/>
          <p:nvPr/>
        </p:nvSpPr>
        <p:spPr bwMode="white">
          <a:xfrm>
            <a:off x="2321410" y="2385897"/>
            <a:ext cx="504634" cy="47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9C86FC-8973-3A86-EA37-D5F9E327F368}"/>
              </a:ext>
            </a:extLst>
          </p:cNvPr>
          <p:cNvSpPr/>
          <p:nvPr/>
        </p:nvSpPr>
        <p:spPr bwMode="white">
          <a:xfrm>
            <a:off x="2639616" y="3110206"/>
            <a:ext cx="4813833" cy="6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70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780C0-0D59-2D2C-0E02-735038F39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079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56CF4-1C57-E4E9-5F43-444CC4275F49}"/>
              </a:ext>
            </a:extLst>
          </p:cNvPr>
          <p:cNvSpPr/>
          <p:nvPr/>
        </p:nvSpPr>
        <p:spPr bwMode="white">
          <a:xfrm>
            <a:off x="3787057" y="3571800"/>
            <a:ext cx="1066397" cy="5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2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7C0C0-3338-D13C-E03F-291024C8E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78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50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65BEE-E673-78A4-CA90-7C99C0A01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3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5C552-F0C1-55A1-A096-675A0ECF496D}"/>
              </a:ext>
            </a:extLst>
          </p:cNvPr>
          <p:cNvSpPr/>
          <p:nvPr/>
        </p:nvSpPr>
        <p:spPr bwMode="white">
          <a:xfrm>
            <a:off x="5577732" y="1268761"/>
            <a:ext cx="1598388" cy="74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0DFB23-7E1B-99B2-6D99-1ADD5F7F0300}"/>
              </a:ext>
            </a:extLst>
          </p:cNvPr>
          <p:cNvSpPr/>
          <p:nvPr/>
        </p:nvSpPr>
        <p:spPr bwMode="white">
          <a:xfrm>
            <a:off x="5882418" y="2482286"/>
            <a:ext cx="1114005" cy="47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B8B470-9021-A2E0-A68E-9291DD8C58B3}"/>
              </a:ext>
            </a:extLst>
          </p:cNvPr>
          <p:cNvSpPr/>
          <p:nvPr/>
        </p:nvSpPr>
        <p:spPr bwMode="white">
          <a:xfrm>
            <a:off x="6606045" y="3387425"/>
            <a:ext cx="3378387" cy="61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69F819-859A-34E8-731E-5136CAD8FCAB}"/>
              </a:ext>
            </a:extLst>
          </p:cNvPr>
          <p:cNvSpPr/>
          <p:nvPr/>
        </p:nvSpPr>
        <p:spPr bwMode="white">
          <a:xfrm>
            <a:off x="1731083" y="4417378"/>
            <a:ext cx="1637682" cy="514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4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3972E-B9E2-8963-A0CA-B30E57E91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633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B0771B-5DD9-B38B-2B22-48E505F774C3}"/>
              </a:ext>
            </a:extLst>
          </p:cNvPr>
          <p:cNvSpPr/>
          <p:nvPr/>
        </p:nvSpPr>
        <p:spPr bwMode="white">
          <a:xfrm>
            <a:off x="4963960" y="1484785"/>
            <a:ext cx="1492080" cy="64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2D11F1-E969-B879-886E-401CEA89BE7C}"/>
              </a:ext>
            </a:extLst>
          </p:cNvPr>
          <p:cNvSpPr/>
          <p:nvPr/>
        </p:nvSpPr>
        <p:spPr bwMode="white">
          <a:xfrm>
            <a:off x="9408368" y="1412777"/>
            <a:ext cx="1535038" cy="7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DB0A35-9AEE-A8E4-BF41-E940E015D971}"/>
              </a:ext>
            </a:extLst>
          </p:cNvPr>
          <p:cNvSpPr/>
          <p:nvPr/>
        </p:nvSpPr>
        <p:spPr bwMode="white">
          <a:xfrm>
            <a:off x="1269653" y="2594173"/>
            <a:ext cx="1123526" cy="4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130DF4-A121-D13D-7A22-289E7C474BBB}"/>
              </a:ext>
            </a:extLst>
          </p:cNvPr>
          <p:cNvSpPr/>
          <p:nvPr/>
        </p:nvSpPr>
        <p:spPr bwMode="white">
          <a:xfrm>
            <a:off x="6687334" y="3429001"/>
            <a:ext cx="1280873" cy="64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4239D-33C0-7DB6-C4C6-725598DE6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74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E9A050-92C3-670A-68F0-E78F2B754783}"/>
              </a:ext>
            </a:extLst>
          </p:cNvPr>
          <p:cNvSpPr/>
          <p:nvPr/>
        </p:nvSpPr>
        <p:spPr bwMode="white">
          <a:xfrm>
            <a:off x="10519345" y="4862283"/>
            <a:ext cx="371334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7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