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35676C-D223-0D35-8C7F-9AFC24CBA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776" y="2328701"/>
            <a:ext cx="10128448" cy="22005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C12CE-2075-172D-1B8A-8C9802365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20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805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649E3-70CD-FC74-3E24-28F3BF91E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19E82B-D7F3-BC1F-A4AF-C85BBBF8B9D7}"/>
              </a:ext>
            </a:extLst>
          </p:cNvPr>
          <p:cNvSpPr/>
          <p:nvPr/>
        </p:nvSpPr>
        <p:spPr bwMode="white">
          <a:xfrm>
            <a:off x="10490780" y="2633204"/>
            <a:ext cx="371335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9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797A0-D914-5B2D-EFAC-F49734799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0FFD3-D285-F2C5-8F27-30D013262239}"/>
              </a:ext>
            </a:extLst>
          </p:cNvPr>
          <p:cNvSpPr/>
          <p:nvPr/>
        </p:nvSpPr>
        <p:spPr bwMode="white">
          <a:xfrm>
            <a:off x="10490780" y="4737607"/>
            <a:ext cx="380856" cy="39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05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2185C-E54A-C3FD-757A-E08A856CF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17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03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937C8-DCA7-9C99-3A62-2946D62CF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D5676-3EB4-2A72-629B-0E19FBD30FC3}"/>
              </a:ext>
            </a:extLst>
          </p:cNvPr>
          <p:cNvSpPr/>
          <p:nvPr/>
        </p:nvSpPr>
        <p:spPr bwMode="white">
          <a:xfrm>
            <a:off x="10519345" y="3894186"/>
            <a:ext cx="371334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5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EA447-DB12-565D-99DF-2612DD16A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005064"/>
            <a:ext cx="11340000" cy="20699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DEC5B6-FB96-4EDE-4E9B-C97BCE628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124744"/>
            <a:ext cx="8544312" cy="280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47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E34D7-9FB9-C335-12A8-C325322B1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8F10D6-3B0E-29A6-5BBF-B4D21FCD0AA3}"/>
              </a:ext>
            </a:extLst>
          </p:cNvPr>
          <p:cNvSpPr/>
          <p:nvPr/>
        </p:nvSpPr>
        <p:spPr bwMode="white">
          <a:xfrm>
            <a:off x="10481259" y="3713272"/>
            <a:ext cx="371334" cy="4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4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BF31A-6AA0-AF5C-2321-E2A355AB5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32353"/>
            <a:ext cx="11340000" cy="582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75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10900-4704-0DA9-4B87-489FDD1EE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92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D3206-ABF8-3944-0F8C-0A25EEEACE09}"/>
              </a:ext>
            </a:extLst>
          </p:cNvPr>
          <p:cNvSpPr/>
          <p:nvPr/>
        </p:nvSpPr>
        <p:spPr bwMode="white">
          <a:xfrm>
            <a:off x="1854211" y="2462393"/>
            <a:ext cx="1009269" cy="50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91A2E-B528-2DD7-3546-140FF5C052DF}"/>
              </a:ext>
            </a:extLst>
          </p:cNvPr>
          <p:cNvSpPr/>
          <p:nvPr/>
        </p:nvSpPr>
        <p:spPr bwMode="white">
          <a:xfrm>
            <a:off x="5481869" y="2471942"/>
            <a:ext cx="1094962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AB4BBB-A647-F24F-46B5-9D439485A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9" r="19356"/>
          <a:stretch/>
        </p:blipFill>
        <p:spPr>
          <a:xfrm>
            <a:off x="426000" y="3197671"/>
            <a:ext cx="9145016" cy="366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4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08333-9FA0-8FF1-9BF1-CB47BA438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28739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8F1FB8-6FCF-1452-329C-2748C40DE949}"/>
              </a:ext>
            </a:extLst>
          </p:cNvPr>
          <p:cNvSpPr/>
          <p:nvPr/>
        </p:nvSpPr>
        <p:spPr bwMode="white">
          <a:xfrm>
            <a:off x="1797493" y="2293960"/>
            <a:ext cx="1075919" cy="46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DFC9E2-849C-C34E-C4B7-60452E5C3416}"/>
              </a:ext>
            </a:extLst>
          </p:cNvPr>
          <p:cNvSpPr/>
          <p:nvPr/>
        </p:nvSpPr>
        <p:spPr bwMode="white">
          <a:xfrm>
            <a:off x="7938802" y="2204864"/>
            <a:ext cx="29097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F27904-8B6A-A954-81F6-F2323E946FA5}"/>
              </a:ext>
            </a:extLst>
          </p:cNvPr>
          <p:cNvSpPr/>
          <p:nvPr/>
        </p:nvSpPr>
        <p:spPr bwMode="white">
          <a:xfrm>
            <a:off x="9595529" y="3286939"/>
            <a:ext cx="533198" cy="45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380D17-70E9-4A77-46C2-0D5859FA2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9" r="19356"/>
          <a:stretch/>
        </p:blipFill>
        <p:spPr>
          <a:xfrm>
            <a:off x="1271464" y="3936195"/>
            <a:ext cx="7110160" cy="284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6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485C3-5A21-D1A1-A9BF-785A91B85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39300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DEF62-A427-5E8A-FB29-1CC5A98C7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134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35F718-1512-3238-C4A8-8163E03B5736}"/>
              </a:ext>
            </a:extLst>
          </p:cNvPr>
          <p:cNvSpPr/>
          <p:nvPr/>
        </p:nvSpPr>
        <p:spPr bwMode="white">
          <a:xfrm>
            <a:off x="8320855" y="2464163"/>
            <a:ext cx="1675768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239306-5B82-EC1B-DAAB-BC0D23D7C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9" r="19356"/>
          <a:stretch/>
        </p:blipFill>
        <p:spPr>
          <a:xfrm>
            <a:off x="1222953" y="3429000"/>
            <a:ext cx="7110160" cy="284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D2452-253E-CEFF-22B2-3154A0D71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7296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90B72-CD1E-9A0A-A999-A219E66C0703}"/>
              </a:ext>
            </a:extLst>
          </p:cNvPr>
          <p:cNvSpPr/>
          <p:nvPr/>
        </p:nvSpPr>
        <p:spPr bwMode="white">
          <a:xfrm>
            <a:off x="9499786" y="3155085"/>
            <a:ext cx="277269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9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8E0C3-0070-FEE2-1F3D-01DD8B500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3B8FE-4B00-6D1E-C481-31CAAAB6080D}"/>
              </a:ext>
            </a:extLst>
          </p:cNvPr>
          <p:cNvSpPr/>
          <p:nvPr/>
        </p:nvSpPr>
        <p:spPr bwMode="white">
          <a:xfrm>
            <a:off x="10424130" y="3531616"/>
            <a:ext cx="361812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92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D1BF2-58D9-3D45-CAE7-C72E8C8D9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20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37EA6-34CC-EF0F-500F-B1CA6731E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073D9-8986-E661-7441-B469C5C4CDB3}"/>
              </a:ext>
            </a:extLst>
          </p:cNvPr>
          <p:cNvSpPr/>
          <p:nvPr/>
        </p:nvSpPr>
        <p:spPr bwMode="white">
          <a:xfrm>
            <a:off x="9833803" y="2566823"/>
            <a:ext cx="437984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3764B-A6C3-A14F-0C0E-AEAC040CD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800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038A2-8DA1-399D-2DA4-0EEB3F4F20D2}"/>
              </a:ext>
            </a:extLst>
          </p:cNvPr>
          <p:cNvSpPr/>
          <p:nvPr/>
        </p:nvSpPr>
        <p:spPr bwMode="white">
          <a:xfrm>
            <a:off x="10162304" y="2682634"/>
            <a:ext cx="389321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8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C95CD-6E4E-6D5A-2136-272DCA6BA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268760"/>
            <a:ext cx="9086457" cy="446029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4DB03F2-15B2-981F-99F7-9DC02F987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1700808"/>
            <a:ext cx="8654409" cy="359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6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1A1E2-8949-8873-6575-B6F4A86F2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67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528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908F2-871A-2475-D110-40EFEC610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972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44740-A389-06C7-45CF-35A2E6C013DC}"/>
              </a:ext>
            </a:extLst>
          </p:cNvPr>
          <p:cNvSpPr/>
          <p:nvPr/>
        </p:nvSpPr>
        <p:spPr bwMode="white">
          <a:xfrm>
            <a:off x="6111887" y="2414386"/>
            <a:ext cx="1123526" cy="4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1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BB73B-691A-9E4D-098D-7AF6925E9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3904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07E81-AC62-A020-CC8E-69F212DE60E1}"/>
              </a:ext>
            </a:extLst>
          </p:cNvPr>
          <p:cNvSpPr/>
          <p:nvPr/>
        </p:nvSpPr>
        <p:spPr bwMode="white">
          <a:xfrm>
            <a:off x="2349735" y="2387283"/>
            <a:ext cx="1075919" cy="5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3CA3E3-F0EC-9B43-5F44-7821C6778D38}"/>
              </a:ext>
            </a:extLst>
          </p:cNvPr>
          <p:cNvSpPr/>
          <p:nvPr/>
        </p:nvSpPr>
        <p:spPr bwMode="white">
          <a:xfrm>
            <a:off x="8310138" y="3339708"/>
            <a:ext cx="1152090" cy="5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4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939E4-E60B-8B16-FC82-C132AEDF6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069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2536AE-AE6F-505F-4992-81086C08D309}"/>
              </a:ext>
            </a:extLst>
          </p:cNvPr>
          <p:cNvSpPr/>
          <p:nvPr/>
        </p:nvSpPr>
        <p:spPr bwMode="white">
          <a:xfrm>
            <a:off x="5544766" y="1607591"/>
            <a:ext cx="571284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E08FBD-6A3A-7D8F-D3FD-2915CB04322F}"/>
              </a:ext>
            </a:extLst>
          </p:cNvPr>
          <p:cNvSpPr/>
          <p:nvPr/>
        </p:nvSpPr>
        <p:spPr bwMode="white">
          <a:xfrm>
            <a:off x="3143673" y="2420888"/>
            <a:ext cx="3096156" cy="67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18BF8C-1C39-BBA9-9257-C0C24B9723F7}"/>
              </a:ext>
            </a:extLst>
          </p:cNvPr>
          <p:cNvSpPr/>
          <p:nvPr/>
        </p:nvSpPr>
        <p:spPr bwMode="white">
          <a:xfrm>
            <a:off x="8096504" y="2589120"/>
            <a:ext cx="1104483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4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62F24-5805-42FC-818C-376C54492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804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E65BC-DEF6-CF7A-88FB-3251E9A29C4D}"/>
              </a:ext>
            </a:extLst>
          </p:cNvPr>
          <p:cNvSpPr/>
          <p:nvPr/>
        </p:nvSpPr>
        <p:spPr bwMode="white">
          <a:xfrm>
            <a:off x="9715144" y="1478517"/>
            <a:ext cx="437984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CC2A6-110F-22D0-A236-9A597EC3FB91}"/>
              </a:ext>
            </a:extLst>
          </p:cNvPr>
          <p:cNvSpPr/>
          <p:nvPr/>
        </p:nvSpPr>
        <p:spPr bwMode="white">
          <a:xfrm>
            <a:off x="8410711" y="3337734"/>
            <a:ext cx="504634" cy="4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EC4D75-AE9B-6D79-FA35-35EC469691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216" y="3769432"/>
            <a:ext cx="7286257" cy="302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0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E1C39-84A9-5F2C-3129-690E98772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823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2262E0-5B1F-F6F2-177C-44A1C51F13F6}"/>
              </a:ext>
            </a:extLst>
          </p:cNvPr>
          <p:cNvSpPr/>
          <p:nvPr/>
        </p:nvSpPr>
        <p:spPr bwMode="white">
          <a:xfrm>
            <a:off x="9073046" y="1431087"/>
            <a:ext cx="1732896" cy="49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454EF-0EC3-718C-706B-216259B27B47}"/>
              </a:ext>
            </a:extLst>
          </p:cNvPr>
          <p:cNvSpPr/>
          <p:nvPr/>
        </p:nvSpPr>
        <p:spPr bwMode="white">
          <a:xfrm>
            <a:off x="1398789" y="2385956"/>
            <a:ext cx="1009269" cy="50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EE6F8-DD05-7D67-1E89-0BA0EDE6B28A}"/>
              </a:ext>
            </a:extLst>
          </p:cNvPr>
          <p:cNvSpPr/>
          <p:nvPr/>
        </p:nvSpPr>
        <p:spPr bwMode="white">
          <a:xfrm>
            <a:off x="2512794" y="2385956"/>
            <a:ext cx="2208967" cy="48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45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5F31C-3950-6E55-73F2-1E48971E0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64915"/>
            <a:ext cx="11340000" cy="2095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3C3181-8B7B-7351-57C0-8423AC3DADE3}"/>
              </a:ext>
            </a:extLst>
          </p:cNvPr>
          <p:cNvSpPr/>
          <p:nvPr/>
        </p:nvSpPr>
        <p:spPr bwMode="white">
          <a:xfrm>
            <a:off x="3927415" y="2631846"/>
            <a:ext cx="1075919" cy="4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76CD5-F983-109E-2064-7999CF54E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979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FBEF9-4CD6-2DEB-CBC9-B3077CA8157B}"/>
              </a:ext>
            </a:extLst>
          </p:cNvPr>
          <p:cNvSpPr/>
          <p:nvPr/>
        </p:nvSpPr>
        <p:spPr bwMode="white">
          <a:xfrm>
            <a:off x="9233304" y="2537656"/>
            <a:ext cx="1753232" cy="49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47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789DF-D1D1-7BF9-042F-D9DF6F48E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04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12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6BC7A-0136-2889-5F09-F2F881C37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24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44A75-40A8-2599-343E-5CB4A94D9B82}"/>
              </a:ext>
            </a:extLst>
          </p:cNvPr>
          <p:cNvSpPr/>
          <p:nvPr/>
        </p:nvSpPr>
        <p:spPr bwMode="white">
          <a:xfrm>
            <a:off x="8976320" y="1422637"/>
            <a:ext cx="1885145" cy="6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8EC59-C4C3-4B9F-10B3-9DEB300C4464}"/>
              </a:ext>
            </a:extLst>
          </p:cNvPr>
          <p:cNvSpPr/>
          <p:nvPr/>
        </p:nvSpPr>
        <p:spPr bwMode="white">
          <a:xfrm>
            <a:off x="1244841" y="2569564"/>
            <a:ext cx="533198" cy="4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47CF96-507C-E561-8288-AB7C237B7A2B}"/>
              </a:ext>
            </a:extLst>
          </p:cNvPr>
          <p:cNvSpPr/>
          <p:nvPr/>
        </p:nvSpPr>
        <p:spPr bwMode="white">
          <a:xfrm>
            <a:off x="6376881" y="3356992"/>
            <a:ext cx="2599439" cy="73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9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BC503-BB7A-DB86-18B6-35559F41C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235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A16C1E-FACD-7F98-CA4A-9801D65ABE8D}"/>
              </a:ext>
            </a:extLst>
          </p:cNvPr>
          <p:cNvSpPr/>
          <p:nvPr/>
        </p:nvSpPr>
        <p:spPr bwMode="white">
          <a:xfrm>
            <a:off x="7528972" y="1712963"/>
            <a:ext cx="1666246" cy="48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53584-C648-4441-8A1B-F2A8AA41C62D}"/>
              </a:ext>
            </a:extLst>
          </p:cNvPr>
          <p:cNvSpPr/>
          <p:nvPr/>
        </p:nvSpPr>
        <p:spPr bwMode="white">
          <a:xfrm>
            <a:off x="9756982" y="2724570"/>
            <a:ext cx="1114005" cy="49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FBD74-096B-9BB5-37BB-A4400431E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6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BBBB84-369D-C17A-FAAE-DD1E5527EDA0}"/>
              </a:ext>
            </a:extLst>
          </p:cNvPr>
          <p:cNvSpPr/>
          <p:nvPr/>
        </p:nvSpPr>
        <p:spPr bwMode="white">
          <a:xfrm>
            <a:off x="10452695" y="5473419"/>
            <a:ext cx="380856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5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2024-12-11T15:57:12Z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