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2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3" r:id="rId25"/>
    <p:sldId id="341" r:id="rId26"/>
    <p:sldId id="339" r:id="rId27"/>
    <p:sldId id="337" r:id="rId28"/>
    <p:sldId id="336" r:id="rId29"/>
    <p:sldId id="335" r:id="rId30"/>
    <p:sldId id="334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8B8F94-2277-8874-114F-7A6D0876C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389" y="2866946"/>
            <a:ext cx="7135221" cy="1124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9615F-259B-78F0-DAB4-025D39EB1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22B3DD-C12A-B4EB-7103-9E661A5F92AE}"/>
              </a:ext>
            </a:extLst>
          </p:cNvPr>
          <p:cNvSpPr/>
          <p:nvPr/>
        </p:nvSpPr>
        <p:spPr bwMode="white">
          <a:xfrm>
            <a:off x="10700251" y="2178377"/>
            <a:ext cx="295163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56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05386-2859-1AC7-209C-24FAF1A5E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321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0EA1F-F5CF-BBC4-B72B-7397418EADD1}"/>
              </a:ext>
            </a:extLst>
          </p:cNvPr>
          <p:cNvSpPr/>
          <p:nvPr/>
        </p:nvSpPr>
        <p:spPr bwMode="white">
          <a:xfrm>
            <a:off x="10709773" y="2004915"/>
            <a:ext cx="285642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49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B3BC8-EEDA-37A9-B5F4-585B08E25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8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D81C0-C3DF-B9BF-653B-1961BAFF4DB6}"/>
              </a:ext>
            </a:extLst>
          </p:cNvPr>
          <p:cNvSpPr/>
          <p:nvPr/>
        </p:nvSpPr>
        <p:spPr bwMode="white">
          <a:xfrm>
            <a:off x="10690730" y="3596123"/>
            <a:ext cx="304685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38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597A8-13E6-F978-B458-C92FFF9FF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9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E5755-1E7A-AC02-D8AB-AEA0503F3DC0}"/>
              </a:ext>
            </a:extLst>
          </p:cNvPr>
          <p:cNvSpPr/>
          <p:nvPr/>
        </p:nvSpPr>
        <p:spPr bwMode="white">
          <a:xfrm>
            <a:off x="10709773" y="2243668"/>
            <a:ext cx="285642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2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736DF-7BFF-6B55-85F4-8121B69A9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14F42-C08D-18AB-EE9F-2A2D572C1E2D}"/>
              </a:ext>
            </a:extLst>
          </p:cNvPr>
          <p:cNvSpPr/>
          <p:nvPr/>
        </p:nvSpPr>
        <p:spPr bwMode="white">
          <a:xfrm>
            <a:off x="10690730" y="2282974"/>
            <a:ext cx="304685" cy="31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85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73702-9363-A93A-17A8-5520DF9CE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DF1E2-6C3C-6B79-669D-F797D48F424F}"/>
              </a:ext>
            </a:extLst>
          </p:cNvPr>
          <p:cNvSpPr/>
          <p:nvPr/>
        </p:nvSpPr>
        <p:spPr bwMode="white">
          <a:xfrm>
            <a:off x="10690730" y="2252339"/>
            <a:ext cx="314205" cy="3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A0DAD4-9323-D742-4EB3-9BA9F743CB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861048"/>
            <a:ext cx="3935800" cy="286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0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E6260-A30C-EBCB-D085-395839EA6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16293-7F44-EAB1-2907-0F2EF2D4BFC1}"/>
              </a:ext>
            </a:extLst>
          </p:cNvPr>
          <p:cNvSpPr/>
          <p:nvPr/>
        </p:nvSpPr>
        <p:spPr bwMode="white">
          <a:xfrm>
            <a:off x="10671687" y="2300325"/>
            <a:ext cx="34277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F33B2-A150-B801-7130-8230A5887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4E3FB-0EDE-11AC-56FE-F6EFBB063E22}"/>
              </a:ext>
            </a:extLst>
          </p:cNvPr>
          <p:cNvSpPr/>
          <p:nvPr/>
        </p:nvSpPr>
        <p:spPr bwMode="white">
          <a:xfrm>
            <a:off x="10671687" y="2271861"/>
            <a:ext cx="342770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63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ED0D1-552D-ACC7-E03D-B756D113D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1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526A4-FB56-3771-D480-3BAE27B8DA1B}"/>
              </a:ext>
            </a:extLst>
          </p:cNvPr>
          <p:cNvSpPr/>
          <p:nvPr/>
        </p:nvSpPr>
        <p:spPr bwMode="white">
          <a:xfrm>
            <a:off x="10690730" y="2159232"/>
            <a:ext cx="314205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38B32C-37AA-C5CC-7364-3ADEE79CE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2708920"/>
            <a:ext cx="5245051" cy="301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8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FDBFE-3C1C-C3EC-03D3-C32C2E4C2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23A84-11C2-7A48-D64C-1F813BF6A3CD}"/>
              </a:ext>
            </a:extLst>
          </p:cNvPr>
          <p:cNvSpPr/>
          <p:nvPr/>
        </p:nvSpPr>
        <p:spPr bwMode="white">
          <a:xfrm>
            <a:off x="6596523" y="3513229"/>
            <a:ext cx="304685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75E29-8906-CA54-1C39-627B48898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337AB-8801-113C-C8C3-3619B98A1F22}"/>
              </a:ext>
            </a:extLst>
          </p:cNvPr>
          <p:cNvSpPr/>
          <p:nvPr/>
        </p:nvSpPr>
        <p:spPr bwMode="white">
          <a:xfrm>
            <a:off x="10671687" y="4043426"/>
            <a:ext cx="342770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60B92-6055-7475-9B19-940068BF4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45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05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971C7-F1CE-9E0F-FF1B-E036BC58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1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EB4FE3-0E9F-D756-CFB9-A53F70CDC46F}"/>
              </a:ext>
            </a:extLst>
          </p:cNvPr>
          <p:cNvSpPr/>
          <p:nvPr/>
        </p:nvSpPr>
        <p:spPr bwMode="white">
          <a:xfrm>
            <a:off x="10690730" y="2149689"/>
            <a:ext cx="314205" cy="30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27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DDDA0-327D-F666-DE22-3B1970BF9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0ABB11-1770-F5E0-AFDF-887D575D9E00}"/>
              </a:ext>
            </a:extLst>
          </p:cNvPr>
          <p:cNvSpPr/>
          <p:nvPr/>
        </p:nvSpPr>
        <p:spPr bwMode="white">
          <a:xfrm>
            <a:off x="10700251" y="2129968"/>
            <a:ext cx="304685" cy="31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6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941D1-030D-072B-19AA-ECF03DA22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77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6EED1E-A585-0DD7-CCC3-A4C36FC68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12976"/>
            <a:ext cx="11340000" cy="140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21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7C415-4C10-5817-9CBD-F50912B4E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81405"/>
            <a:ext cx="11340000" cy="2124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DA809-474F-880B-A0A0-F9E8FF9A6A1A}"/>
              </a:ext>
            </a:extLst>
          </p:cNvPr>
          <p:cNvSpPr/>
          <p:nvPr/>
        </p:nvSpPr>
        <p:spPr bwMode="white">
          <a:xfrm>
            <a:off x="9619930" y="2286636"/>
            <a:ext cx="866448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AF8501-AB93-D0DE-EFC1-A3CEEB446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573016"/>
            <a:ext cx="11340000" cy="20006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61D7A-FECC-59F8-B41D-E34886660E70}"/>
              </a:ext>
            </a:extLst>
          </p:cNvPr>
          <p:cNvSpPr/>
          <p:nvPr/>
        </p:nvSpPr>
        <p:spPr bwMode="white">
          <a:xfrm>
            <a:off x="4535496" y="4401866"/>
            <a:ext cx="895012" cy="35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18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3FA6E-0FAB-DEBB-04D8-095E919D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56197"/>
            <a:ext cx="11340000" cy="1996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631E3-A6F1-D6A0-918B-ECA84F69051C}"/>
              </a:ext>
            </a:extLst>
          </p:cNvPr>
          <p:cNvSpPr/>
          <p:nvPr/>
        </p:nvSpPr>
        <p:spPr bwMode="white">
          <a:xfrm>
            <a:off x="4145119" y="2196781"/>
            <a:ext cx="399899" cy="39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AF1E05-D581-6075-415C-FCAC3ADA5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29000"/>
            <a:ext cx="11340000" cy="2043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609C1-6DE3-594B-ED09-2A2D76719881}"/>
              </a:ext>
            </a:extLst>
          </p:cNvPr>
          <p:cNvSpPr/>
          <p:nvPr/>
        </p:nvSpPr>
        <p:spPr bwMode="white">
          <a:xfrm>
            <a:off x="6325522" y="4297970"/>
            <a:ext cx="1266347" cy="39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6BA7C3-B94D-5BCA-0B1D-C5751E398D6F}"/>
              </a:ext>
            </a:extLst>
          </p:cNvPr>
          <p:cNvSpPr/>
          <p:nvPr/>
        </p:nvSpPr>
        <p:spPr bwMode="white">
          <a:xfrm>
            <a:off x="5392423" y="4985507"/>
            <a:ext cx="1666246" cy="39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32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639E6-96B7-87D0-8E6B-9C280464AC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1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14CE73-DE16-D458-3053-930F64F89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11340000" cy="263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50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2E797-4C47-6097-A056-AAA3CC40A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B2B3A-47F2-1186-4AF4-1A6ADBDE76CC}"/>
              </a:ext>
            </a:extLst>
          </p:cNvPr>
          <p:cNvSpPr/>
          <p:nvPr/>
        </p:nvSpPr>
        <p:spPr bwMode="white">
          <a:xfrm>
            <a:off x="6149017" y="1443552"/>
            <a:ext cx="457027" cy="40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25A4B-F1E0-5D10-5DA0-AE5E473073DF}"/>
              </a:ext>
            </a:extLst>
          </p:cNvPr>
          <p:cNvSpPr/>
          <p:nvPr/>
        </p:nvSpPr>
        <p:spPr bwMode="white">
          <a:xfrm>
            <a:off x="7862871" y="3476801"/>
            <a:ext cx="466549" cy="4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13A1F4-80E5-66BF-8F7D-F365C219E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15590"/>
            <a:ext cx="11340000" cy="263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3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B14CB-64AA-3C14-E209-8514CF38F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022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73BB2-6D0F-A96D-B3DA-77B5BA0FF547}"/>
              </a:ext>
            </a:extLst>
          </p:cNvPr>
          <p:cNvSpPr/>
          <p:nvPr/>
        </p:nvSpPr>
        <p:spPr bwMode="white">
          <a:xfrm>
            <a:off x="9153381" y="1455226"/>
            <a:ext cx="875969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3993B2-101A-831C-7B88-0A61A6FDA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429000"/>
            <a:ext cx="11340000" cy="263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9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EF936-EC6C-07AD-E08A-48E1B1F91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42049"/>
            <a:ext cx="11340000" cy="1962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06EEE-166A-F2D0-C540-9A40BD28979F}"/>
              </a:ext>
            </a:extLst>
          </p:cNvPr>
          <p:cNvSpPr/>
          <p:nvPr/>
        </p:nvSpPr>
        <p:spPr bwMode="white">
          <a:xfrm>
            <a:off x="2465187" y="2223085"/>
            <a:ext cx="866448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A7954-9C0B-F39B-2889-8617AA716C82}"/>
              </a:ext>
            </a:extLst>
          </p:cNvPr>
          <p:cNvSpPr/>
          <p:nvPr/>
        </p:nvSpPr>
        <p:spPr bwMode="white">
          <a:xfrm>
            <a:off x="7263978" y="2899348"/>
            <a:ext cx="885491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01D4E0-0B44-89A9-5C91-835F38284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44104"/>
            <a:ext cx="11340000" cy="263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171DB-5168-77E0-FF68-0095CAEC7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9F259-882F-4395-02E4-06F344E9644A}"/>
              </a:ext>
            </a:extLst>
          </p:cNvPr>
          <p:cNvSpPr/>
          <p:nvPr/>
        </p:nvSpPr>
        <p:spPr bwMode="white">
          <a:xfrm>
            <a:off x="10700251" y="1443156"/>
            <a:ext cx="314205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22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3B5E3-A354-5ED2-4D36-4EBE4714D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4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7627C-5741-B7D9-C529-02748CA81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2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6F491-0D01-EB08-913D-38BA41B0855E}"/>
              </a:ext>
            </a:extLst>
          </p:cNvPr>
          <p:cNvSpPr/>
          <p:nvPr/>
        </p:nvSpPr>
        <p:spPr bwMode="white">
          <a:xfrm>
            <a:off x="9529118" y="1367261"/>
            <a:ext cx="1256827" cy="40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BD920-3929-B225-003C-210A98C498B7}"/>
              </a:ext>
            </a:extLst>
          </p:cNvPr>
          <p:cNvSpPr/>
          <p:nvPr/>
        </p:nvSpPr>
        <p:spPr bwMode="white">
          <a:xfrm>
            <a:off x="978891" y="2035816"/>
            <a:ext cx="9845138" cy="40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44BFA6-DEF2-9B2A-4E1C-30DDFCD38348}"/>
              </a:ext>
            </a:extLst>
          </p:cNvPr>
          <p:cNvSpPr/>
          <p:nvPr/>
        </p:nvSpPr>
        <p:spPr bwMode="white">
          <a:xfrm>
            <a:off x="978891" y="2723472"/>
            <a:ext cx="618891" cy="35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4A7007-B2F5-6F18-0AA7-D76BFE4EF1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82" y="3277723"/>
            <a:ext cx="9552424" cy="306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0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32B56-CD42-4A49-8B9D-1268B27E2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135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BCD58-1188-9A49-F0B3-25E1AEDF6B44}"/>
              </a:ext>
            </a:extLst>
          </p:cNvPr>
          <p:cNvSpPr/>
          <p:nvPr/>
        </p:nvSpPr>
        <p:spPr bwMode="white">
          <a:xfrm>
            <a:off x="8115547" y="1561294"/>
            <a:ext cx="837884" cy="40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CFBE4-3B91-AED5-A0EA-A007287CDC80}"/>
              </a:ext>
            </a:extLst>
          </p:cNvPr>
          <p:cNvSpPr/>
          <p:nvPr/>
        </p:nvSpPr>
        <p:spPr bwMode="white">
          <a:xfrm>
            <a:off x="8972474" y="1570858"/>
            <a:ext cx="1970931" cy="37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DA3FCC-2CDA-5078-90CE-F48F6FB883D3}"/>
              </a:ext>
            </a:extLst>
          </p:cNvPr>
          <p:cNvSpPr/>
          <p:nvPr/>
        </p:nvSpPr>
        <p:spPr bwMode="white">
          <a:xfrm>
            <a:off x="1098267" y="2230759"/>
            <a:ext cx="2332745" cy="40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E3C3BB-43FF-8BDE-2182-57C1975A7E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996952"/>
            <a:ext cx="9552424" cy="306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94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78E2D-7EC3-81CA-D5F5-974234665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7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16D77-FE02-7BEE-8CA7-B1F3A470AA82}"/>
              </a:ext>
            </a:extLst>
          </p:cNvPr>
          <p:cNvSpPr/>
          <p:nvPr/>
        </p:nvSpPr>
        <p:spPr bwMode="white">
          <a:xfrm>
            <a:off x="4273299" y="2642927"/>
            <a:ext cx="885491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1485B-0383-5A71-7E3A-74D432E6C320}"/>
              </a:ext>
            </a:extLst>
          </p:cNvPr>
          <p:cNvSpPr/>
          <p:nvPr/>
        </p:nvSpPr>
        <p:spPr bwMode="white">
          <a:xfrm>
            <a:off x="2273803" y="3300014"/>
            <a:ext cx="1770982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C5BD5A-62FC-45C3-4868-2C89648EDC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004984"/>
            <a:ext cx="7848872" cy="25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9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368F2-50D4-7FCC-D6EC-9CFDD0A6D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09433-55BE-3442-25F8-B55587107E42}"/>
              </a:ext>
            </a:extLst>
          </p:cNvPr>
          <p:cNvSpPr/>
          <p:nvPr/>
        </p:nvSpPr>
        <p:spPr bwMode="white">
          <a:xfrm>
            <a:off x="4473249" y="2797760"/>
            <a:ext cx="342770" cy="2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0B6E9E-A2A9-3372-C5E3-EE051A01B749}"/>
              </a:ext>
            </a:extLst>
          </p:cNvPr>
          <p:cNvSpPr/>
          <p:nvPr/>
        </p:nvSpPr>
        <p:spPr bwMode="white">
          <a:xfrm>
            <a:off x="9072090" y="3427264"/>
            <a:ext cx="866448" cy="3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516BA1-5818-46BD-C435-6FAE32C7E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058248"/>
            <a:ext cx="7594562" cy="243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4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D51C3-6769-FC43-1356-92C0CC37D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925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2E547-6ACC-4370-7F2A-03D7BE9ED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91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45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07C5C-32EB-EBAF-7B7C-B99F83C80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9B523-029D-A65E-8680-4612B453D61D}"/>
              </a:ext>
            </a:extLst>
          </p:cNvPr>
          <p:cNvSpPr/>
          <p:nvPr/>
        </p:nvSpPr>
        <p:spPr bwMode="white">
          <a:xfrm>
            <a:off x="1407355" y="2065000"/>
            <a:ext cx="1713853" cy="40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CB41DA-CA1D-8A93-5B81-05D909BB04E0}"/>
              </a:ext>
            </a:extLst>
          </p:cNvPr>
          <p:cNvSpPr/>
          <p:nvPr/>
        </p:nvSpPr>
        <p:spPr bwMode="white">
          <a:xfrm>
            <a:off x="3530629" y="2724421"/>
            <a:ext cx="466549" cy="41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20114E-0B69-CC1D-B363-C12A1660F5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832" y="3336058"/>
            <a:ext cx="8268336" cy="285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7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09100-C444-2FFE-F0D1-C0590D74F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690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0C574-A20D-FC14-CAFD-AADBE690899F}"/>
              </a:ext>
            </a:extLst>
          </p:cNvPr>
          <p:cNvSpPr/>
          <p:nvPr/>
        </p:nvSpPr>
        <p:spPr bwMode="white">
          <a:xfrm>
            <a:off x="4597983" y="2094464"/>
            <a:ext cx="837884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CC176-5E4E-807F-A6E8-672D8553E533}"/>
              </a:ext>
            </a:extLst>
          </p:cNvPr>
          <p:cNvSpPr/>
          <p:nvPr/>
        </p:nvSpPr>
        <p:spPr bwMode="white">
          <a:xfrm>
            <a:off x="9691938" y="2771838"/>
            <a:ext cx="1323476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3B6802-FC6C-937A-C051-ADB9FE05A623}"/>
              </a:ext>
            </a:extLst>
          </p:cNvPr>
          <p:cNvSpPr/>
          <p:nvPr/>
        </p:nvSpPr>
        <p:spPr bwMode="white">
          <a:xfrm>
            <a:off x="1208361" y="3430130"/>
            <a:ext cx="4446498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AD489C-8A2D-04C9-CA1A-F540B88DC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496" y="3878629"/>
            <a:ext cx="8268336" cy="285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5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57075-F951-05D8-97AC-D310D97D5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5C888-159F-F409-5395-69AC4D839FA9}"/>
              </a:ext>
            </a:extLst>
          </p:cNvPr>
          <p:cNvSpPr/>
          <p:nvPr/>
        </p:nvSpPr>
        <p:spPr bwMode="white">
          <a:xfrm>
            <a:off x="10700251" y="2130216"/>
            <a:ext cx="304685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49245-CD6F-6386-97E2-0A6449A57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5A519-CBCE-EE1B-C924-C1DC4BD38081}"/>
              </a:ext>
            </a:extLst>
          </p:cNvPr>
          <p:cNvSpPr/>
          <p:nvPr/>
        </p:nvSpPr>
        <p:spPr bwMode="white">
          <a:xfrm>
            <a:off x="10681209" y="3482109"/>
            <a:ext cx="352292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25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857B2-FFD7-ABE6-DC20-C2661CBD4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AC421-C80F-F8B0-EF60-AEF669943B8A}"/>
              </a:ext>
            </a:extLst>
          </p:cNvPr>
          <p:cNvSpPr/>
          <p:nvPr/>
        </p:nvSpPr>
        <p:spPr bwMode="white">
          <a:xfrm>
            <a:off x="10700251" y="2129878"/>
            <a:ext cx="295163" cy="3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81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A9478-E4FA-ECA9-51AE-FD158255E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FEEBE-5C71-31CD-C1EC-A2797AE139F6}"/>
              </a:ext>
            </a:extLst>
          </p:cNvPr>
          <p:cNvSpPr/>
          <p:nvPr/>
        </p:nvSpPr>
        <p:spPr bwMode="white">
          <a:xfrm>
            <a:off x="10700251" y="1510132"/>
            <a:ext cx="304685" cy="30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31E48-8F06-ABC2-FBAF-B00C269AA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66843-D71D-F83D-5676-682EE5D40DA4}"/>
              </a:ext>
            </a:extLst>
          </p:cNvPr>
          <p:cNvSpPr/>
          <p:nvPr/>
        </p:nvSpPr>
        <p:spPr bwMode="white">
          <a:xfrm>
            <a:off x="10671687" y="2205226"/>
            <a:ext cx="352292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6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565A3-BA58-FA0D-DFEB-4BB52E275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FEFDF-6990-5DA6-38C1-002F01D4AF16}"/>
              </a:ext>
            </a:extLst>
          </p:cNvPr>
          <p:cNvSpPr/>
          <p:nvPr/>
        </p:nvSpPr>
        <p:spPr bwMode="white">
          <a:xfrm>
            <a:off x="10719294" y="2186600"/>
            <a:ext cx="285642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21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