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1" r:id="rId26"/>
    <p:sldId id="330" r:id="rId27"/>
    <p:sldId id="329" r:id="rId28"/>
    <p:sldId id="326" r:id="rId29"/>
    <p:sldId id="328" r:id="rId30"/>
    <p:sldId id="325" r:id="rId31"/>
    <p:sldId id="327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-34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A7C047F-1994-F7BE-6C54-0E2259EFF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1626" y="2847894"/>
            <a:ext cx="7868748" cy="11622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9574A2-CFB0-4B50-C458-57693EC7F6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76" y="1310900"/>
            <a:ext cx="11340000" cy="2957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D88EAA-A06E-0276-DE82-E91509D3D9CC}"/>
              </a:ext>
            </a:extLst>
          </p:cNvPr>
          <p:cNvSpPr/>
          <p:nvPr/>
        </p:nvSpPr>
        <p:spPr bwMode="white">
          <a:xfrm>
            <a:off x="10333607" y="1616169"/>
            <a:ext cx="542720" cy="50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CFFCDC-477D-F38B-46C8-281DA2B9B095}"/>
              </a:ext>
            </a:extLst>
          </p:cNvPr>
          <p:cNvSpPr/>
          <p:nvPr/>
        </p:nvSpPr>
        <p:spPr bwMode="white">
          <a:xfrm>
            <a:off x="1231138" y="2655991"/>
            <a:ext cx="571284" cy="41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85D776-EE4A-ABE8-3BAC-DDCBBB85FF6F}"/>
              </a:ext>
            </a:extLst>
          </p:cNvPr>
          <p:cNvSpPr/>
          <p:nvPr/>
        </p:nvSpPr>
        <p:spPr bwMode="white">
          <a:xfrm>
            <a:off x="5591944" y="2636912"/>
            <a:ext cx="1152090" cy="476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739071-BBE5-5AEA-23F2-1802FE8D52C2}"/>
              </a:ext>
            </a:extLst>
          </p:cNvPr>
          <p:cNvSpPr/>
          <p:nvPr/>
        </p:nvSpPr>
        <p:spPr bwMode="white">
          <a:xfrm>
            <a:off x="1792901" y="3629037"/>
            <a:ext cx="1666246" cy="50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08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E7B30-EEC6-5AC9-80A9-9892D9AD64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81915"/>
            <a:ext cx="11340000" cy="574552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17F0F5-09AD-4130-B261-FCADA9467232}"/>
              </a:ext>
            </a:extLst>
          </p:cNvPr>
          <p:cNvSpPr/>
          <p:nvPr/>
        </p:nvSpPr>
        <p:spPr bwMode="white">
          <a:xfrm>
            <a:off x="10638721" y="6131879"/>
            <a:ext cx="371334" cy="40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27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92336C-84C6-B485-4556-744F5393A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07" y="1484784"/>
            <a:ext cx="11340000" cy="365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1107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E75B78-ADBD-10E2-EEEE-071ADD0BB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55832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609D9E-35E2-E8CC-0EC8-C15A20449612}"/>
              </a:ext>
            </a:extLst>
          </p:cNvPr>
          <p:cNvSpPr/>
          <p:nvPr/>
        </p:nvSpPr>
        <p:spPr bwMode="white">
          <a:xfrm>
            <a:off x="10485183" y="2319932"/>
            <a:ext cx="342770" cy="39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85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2FFED9-B6C2-7EFE-A2AD-9F6DECC4F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340000" cy="359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3439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F7F048-1F21-FB30-5D78-C5B6C48BB3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80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359BAC-9279-2016-7E8B-F840FA846527}"/>
              </a:ext>
            </a:extLst>
          </p:cNvPr>
          <p:cNvSpPr/>
          <p:nvPr/>
        </p:nvSpPr>
        <p:spPr bwMode="white">
          <a:xfrm>
            <a:off x="10490780" y="5337825"/>
            <a:ext cx="380856" cy="39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752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13EA2D-95F7-7D3E-4133-7087BAEC8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35971"/>
            <a:ext cx="11340000" cy="358605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5F37096-6AC3-2F97-BA98-C4745CCF8A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538" y="1484784"/>
            <a:ext cx="9630139" cy="261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7174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D32BB-4374-6DCF-F065-D7F437413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64639"/>
            <a:ext cx="11340000" cy="206436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AFAE89B-0965-36F1-614E-27E22B3F06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568"/>
          <a:stretch/>
        </p:blipFill>
        <p:spPr>
          <a:xfrm>
            <a:off x="1049432" y="3429000"/>
            <a:ext cx="11340000" cy="110587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2A8CBC-34B1-D58E-64D2-EAAD35DC9F91}"/>
              </a:ext>
            </a:extLst>
          </p:cNvPr>
          <p:cNvSpPr/>
          <p:nvPr/>
        </p:nvSpPr>
        <p:spPr bwMode="white">
          <a:xfrm>
            <a:off x="10266456" y="3556329"/>
            <a:ext cx="792088" cy="80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45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B07827-D1A7-EC93-1F4B-531230528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09"/>
          <a:stretch/>
        </p:blipFill>
        <p:spPr>
          <a:xfrm>
            <a:off x="911424" y="1772816"/>
            <a:ext cx="11340000" cy="3666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430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23AF74-88B1-F50B-36B0-0630D7A6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5514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4E1C6A-D15A-3E7B-62B3-375D98B78547}"/>
              </a:ext>
            </a:extLst>
          </p:cNvPr>
          <p:cNvSpPr/>
          <p:nvPr/>
        </p:nvSpPr>
        <p:spPr bwMode="white">
          <a:xfrm>
            <a:off x="10361405" y="2300370"/>
            <a:ext cx="428463" cy="3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1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DE13FD-4493-83B9-ABF2-F2E5D20490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379667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8DD071-563E-A421-AF10-3F0D0EC76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5653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E5CFA1-1582-06E4-38F5-637EEC805030}"/>
              </a:ext>
            </a:extLst>
          </p:cNvPr>
          <p:cNvSpPr/>
          <p:nvPr/>
        </p:nvSpPr>
        <p:spPr bwMode="white">
          <a:xfrm>
            <a:off x="10433413" y="2311148"/>
            <a:ext cx="428463" cy="3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01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1AC0D-F1B7-C32B-494D-6EA848BBF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692696"/>
            <a:ext cx="9352125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EE6D15-6E56-8C04-4418-4EBA45AB4000}"/>
              </a:ext>
            </a:extLst>
          </p:cNvPr>
          <p:cNvSpPr/>
          <p:nvPr/>
        </p:nvSpPr>
        <p:spPr bwMode="white">
          <a:xfrm>
            <a:off x="9779548" y="3017900"/>
            <a:ext cx="306240" cy="32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93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724B53-6337-726B-C3BC-735548935A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8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47EC6D-ECF1-1F4D-39C0-E096D2E70D4E}"/>
              </a:ext>
            </a:extLst>
          </p:cNvPr>
          <p:cNvSpPr/>
          <p:nvPr/>
        </p:nvSpPr>
        <p:spPr bwMode="white">
          <a:xfrm>
            <a:off x="10424130" y="3371814"/>
            <a:ext cx="371334" cy="40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57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C9B99-7B07-6FD4-24ED-24FD1D916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541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9705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538DB8-783C-2614-7203-F021692C92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161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78E9CD0-BD92-C72D-3823-E284760B7E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221088"/>
            <a:ext cx="11340000" cy="8391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17ED3E-6981-39C9-546E-E83A6F6D7DEB}"/>
              </a:ext>
            </a:extLst>
          </p:cNvPr>
          <p:cNvSpPr/>
          <p:nvPr/>
        </p:nvSpPr>
        <p:spPr bwMode="white">
          <a:xfrm>
            <a:off x="10476278" y="4345056"/>
            <a:ext cx="437984" cy="40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693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191D9-C0B6-A0AF-7DD6-6B852FC250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532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129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667E47-C94E-6CF3-B561-6F74FCA44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35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7D2ECC-7170-4158-49EE-CEB113316BEB}"/>
              </a:ext>
            </a:extLst>
          </p:cNvPr>
          <p:cNvSpPr/>
          <p:nvPr/>
        </p:nvSpPr>
        <p:spPr bwMode="white">
          <a:xfrm>
            <a:off x="10471738" y="2404685"/>
            <a:ext cx="371335" cy="39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21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628AF6-2406-FE96-7682-D0E598EC8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8770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117BE-9A5E-D82B-3EE7-8EF922C24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68760"/>
            <a:ext cx="11340000" cy="481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0270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8D358-F6E7-F1EC-5986-BD918E4C80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4350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498167-BEB1-2CDE-47C6-1CB04DA99E39}"/>
              </a:ext>
            </a:extLst>
          </p:cNvPr>
          <p:cNvSpPr/>
          <p:nvPr/>
        </p:nvSpPr>
        <p:spPr bwMode="white">
          <a:xfrm>
            <a:off x="10030545" y="1541143"/>
            <a:ext cx="323726" cy="39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6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ADB62-DA5A-CE7A-0FB9-D19ED4DDFE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018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9B8ADA-39E4-03A3-E37D-DDE45803E648}"/>
              </a:ext>
            </a:extLst>
          </p:cNvPr>
          <p:cNvSpPr/>
          <p:nvPr/>
        </p:nvSpPr>
        <p:spPr bwMode="white">
          <a:xfrm>
            <a:off x="8976320" y="2420888"/>
            <a:ext cx="1152128" cy="773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C915F8-1069-1F5E-F96E-05EF713EE9BF}"/>
              </a:ext>
            </a:extLst>
          </p:cNvPr>
          <p:cNvSpPr/>
          <p:nvPr/>
        </p:nvSpPr>
        <p:spPr bwMode="white">
          <a:xfrm>
            <a:off x="9119047" y="3664110"/>
            <a:ext cx="1104483" cy="495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74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B6389B-AD01-2164-9039-838182E1D4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908720"/>
            <a:ext cx="11340000" cy="518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1835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166E8F-8E05-6C16-09E3-D4D650D2D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5539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587F7B-DB06-1A23-11C0-095B3567367D}"/>
              </a:ext>
            </a:extLst>
          </p:cNvPr>
          <p:cNvSpPr/>
          <p:nvPr/>
        </p:nvSpPr>
        <p:spPr bwMode="white">
          <a:xfrm>
            <a:off x="9539595" y="2370630"/>
            <a:ext cx="1524957" cy="55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D05AE4-3319-3F00-7774-3736B19A6C7F}"/>
              </a:ext>
            </a:extLst>
          </p:cNvPr>
          <p:cNvSpPr/>
          <p:nvPr/>
        </p:nvSpPr>
        <p:spPr bwMode="white">
          <a:xfrm>
            <a:off x="4721761" y="3350963"/>
            <a:ext cx="323727" cy="2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3A9C85-806C-71AD-8FE8-6F252DFD266F}"/>
              </a:ext>
            </a:extLst>
          </p:cNvPr>
          <p:cNvSpPr/>
          <p:nvPr/>
        </p:nvSpPr>
        <p:spPr bwMode="white">
          <a:xfrm>
            <a:off x="5959545" y="3427179"/>
            <a:ext cx="257078" cy="8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975FF8-41A0-0813-7B9B-51C5534589EF}"/>
              </a:ext>
            </a:extLst>
          </p:cNvPr>
          <p:cNvSpPr/>
          <p:nvPr/>
        </p:nvSpPr>
        <p:spPr bwMode="white">
          <a:xfrm>
            <a:off x="513298" y="3331909"/>
            <a:ext cx="1171133" cy="52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DEBB95-ED93-9EBC-2EBB-7732079CBE22}"/>
              </a:ext>
            </a:extLst>
          </p:cNvPr>
          <p:cNvSpPr/>
          <p:nvPr/>
        </p:nvSpPr>
        <p:spPr bwMode="white">
          <a:xfrm>
            <a:off x="1693953" y="3398598"/>
            <a:ext cx="523677" cy="42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EB47D3-DF0F-4F45-FBAD-B044BE2F49D6}"/>
              </a:ext>
            </a:extLst>
          </p:cNvPr>
          <p:cNvSpPr/>
          <p:nvPr/>
        </p:nvSpPr>
        <p:spPr bwMode="white">
          <a:xfrm>
            <a:off x="2331887" y="3389071"/>
            <a:ext cx="418942" cy="381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6FA575-D47D-1321-F29B-C40D4890F0D1}"/>
              </a:ext>
            </a:extLst>
          </p:cNvPr>
          <p:cNvSpPr/>
          <p:nvPr/>
        </p:nvSpPr>
        <p:spPr bwMode="white">
          <a:xfrm>
            <a:off x="2855565" y="3331909"/>
            <a:ext cx="1742418" cy="51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35DDCE-4BD3-0B21-6DB6-083EA34CDF81}"/>
              </a:ext>
            </a:extLst>
          </p:cNvPr>
          <p:cNvSpPr/>
          <p:nvPr/>
        </p:nvSpPr>
        <p:spPr bwMode="white">
          <a:xfrm>
            <a:off x="4683676" y="3531976"/>
            <a:ext cx="495113" cy="2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EF4877D-7535-7FE4-99FE-75E6BCC714A2}"/>
              </a:ext>
            </a:extLst>
          </p:cNvPr>
          <p:cNvSpPr/>
          <p:nvPr/>
        </p:nvSpPr>
        <p:spPr bwMode="white">
          <a:xfrm>
            <a:off x="5245439" y="3370017"/>
            <a:ext cx="533198" cy="4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4188B0D-2873-EE0C-6E3B-2F48CDE45872}"/>
              </a:ext>
            </a:extLst>
          </p:cNvPr>
          <p:cNvSpPr/>
          <p:nvPr/>
        </p:nvSpPr>
        <p:spPr bwMode="white">
          <a:xfrm>
            <a:off x="5864331" y="3608192"/>
            <a:ext cx="495113" cy="9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E5950FD-BB79-EA5E-BF7B-5567AF3CB99D}"/>
              </a:ext>
            </a:extLst>
          </p:cNvPr>
          <p:cNvSpPr/>
          <p:nvPr/>
        </p:nvSpPr>
        <p:spPr bwMode="white">
          <a:xfrm>
            <a:off x="6464179" y="3331909"/>
            <a:ext cx="1732896" cy="51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DD86652-38DF-35FD-8F63-DBD6C990D895}"/>
              </a:ext>
            </a:extLst>
          </p:cNvPr>
          <p:cNvSpPr/>
          <p:nvPr/>
        </p:nvSpPr>
        <p:spPr bwMode="white">
          <a:xfrm>
            <a:off x="8263726" y="3341436"/>
            <a:ext cx="1133047" cy="49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1292799-0BD6-E344-235B-CC57382660AB}"/>
              </a:ext>
            </a:extLst>
          </p:cNvPr>
          <p:cNvSpPr/>
          <p:nvPr/>
        </p:nvSpPr>
        <p:spPr bwMode="white">
          <a:xfrm>
            <a:off x="9434860" y="3341436"/>
            <a:ext cx="542720" cy="476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EF7F7FC-7E42-0229-70F9-D38F94833041}"/>
              </a:ext>
            </a:extLst>
          </p:cNvPr>
          <p:cNvSpPr/>
          <p:nvPr/>
        </p:nvSpPr>
        <p:spPr bwMode="white">
          <a:xfrm>
            <a:off x="10044230" y="3331909"/>
            <a:ext cx="533198" cy="523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6E11689-4377-B744-D1B2-865B64F494B3}"/>
              </a:ext>
            </a:extLst>
          </p:cNvPr>
          <p:cNvSpPr/>
          <p:nvPr/>
        </p:nvSpPr>
        <p:spPr bwMode="white">
          <a:xfrm>
            <a:off x="10644079" y="3646300"/>
            <a:ext cx="161863" cy="18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83521B6-AB31-D6A3-1BEF-5A8425360285}"/>
              </a:ext>
            </a:extLst>
          </p:cNvPr>
          <p:cNvSpPr/>
          <p:nvPr/>
        </p:nvSpPr>
        <p:spPr bwMode="white">
          <a:xfrm>
            <a:off x="513298" y="4246500"/>
            <a:ext cx="2827858" cy="44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706516B-8720-9F40-D597-3E252926B55D}"/>
              </a:ext>
            </a:extLst>
          </p:cNvPr>
          <p:cNvSpPr/>
          <p:nvPr/>
        </p:nvSpPr>
        <p:spPr bwMode="white">
          <a:xfrm>
            <a:off x="3474457" y="4208392"/>
            <a:ext cx="4722619" cy="53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56B500F-685C-E0D5-0861-973F9567C9EF}"/>
              </a:ext>
            </a:extLst>
          </p:cNvPr>
          <p:cNvSpPr/>
          <p:nvPr/>
        </p:nvSpPr>
        <p:spPr bwMode="white">
          <a:xfrm>
            <a:off x="8216119" y="4217919"/>
            <a:ext cx="1085440" cy="50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8EECD4A-8971-CC4B-3082-BA739F4F91ED}"/>
              </a:ext>
            </a:extLst>
          </p:cNvPr>
          <p:cNvSpPr/>
          <p:nvPr/>
        </p:nvSpPr>
        <p:spPr bwMode="white">
          <a:xfrm>
            <a:off x="9482467" y="4168535"/>
            <a:ext cx="1323476" cy="55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86ADFD5-D56C-3A16-1F2D-1BEF203C2976}"/>
              </a:ext>
            </a:extLst>
          </p:cNvPr>
          <p:cNvSpPr/>
          <p:nvPr/>
        </p:nvSpPr>
        <p:spPr bwMode="white">
          <a:xfrm>
            <a:off x="637076" y="5122983"/>
            <a:ext cx="1571032" cy="4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E5C07A7-900B-1640-141E-AF2396A4A568}"/>
              </a:ext>
            </a:extLst>
          </p:cNvPr>
          <p:cNvSpPr/>
          <p:nvPr/>
        </p:nvSpPr>
        <p:spPr bwMode="white">
          <a:xfrm>
            <a:off x="2284280" y="5094402"/>
            <a:ext cx="2208967" cy="51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C4CBCE5-A7F7-D8D1-61E1-D8334F4BF141}"/>
              </a:ext>
            </a:extLst>
          </p:cNvPr>
          <p:cNvSpPr/>
          <p:nvPr/>
        </p:nvSpPr>
        <p:spPr bwMode="white">
          <a:xfrm>
            <a:off x="4531333" y="5103929"/>
            <a:ext cx="1066397" cy="51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4F4B197-7D11-1171-76F9-18A276D9643C}"/>
              </a:ext>
            </a:extLst>
          </p:cNvPr>
          <p:cNvSpPr/>
          <p:nvPr/>
        </p:nvSpPr>
        <p:spPr bwMode="white">
          <a:xfrm>
            <a:off x="5635817" y="5122983"/>
            <a:ext cx="3846649" cy="495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77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21681A-2C91-3FFE-457B-242A818D9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3140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52F568-D058-3900-5057-9A3348FA3D54}"/>
              </a:ext>
            </a:extLst>
          </p:cNvPr>
          <p:cNvSpPr/>
          <p:nvPr/>
        </p:nvSpPr>
        <p:spPr bwMode="white">
          <a:xfrm>
            <a:off x="8573769" y="2420889"/>
            <a:ext cx="1266647" cy="59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D6AE20-0102-9183-862F-B3E73824170C}"/>
              </a:ext>
            </a:extLst>
          </p:cNvPr>
          <p:cNvSpPr/>
          <p:nvPr/>
        </p:nvSpPr>
        <p:spPr bwMode="white">
          <a:xfrm>
            <a:off x="7021779" y="3526051"/>
            <a:ext cx="2208966" cy="51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91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CC9B71-50E0-8CE4-D6AE-3E130B4A8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035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DA4790-08A5-0ADD-1B3D-7E4591B3DFE1}"/>
              </a:ext>
            </a:extLst>
          </p:cNvPr>
          <p:cNvSpPr/>
          <p:nvPr/>
        </p:nvSpPr>
        <p:spPr bwMode="white">
          <a:xfrm>
            <a:off x="3520458" y="3491737"/>
            <a:ext cx="1114005" cy="46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F38F25-9616-7A76-585C-51024A978927}"/>
              </a:ext>
            </a:extLst>
          </p:cNvPr>
          <p:cNvSpPr/>
          <p:nvPr/>
        </p:nvSpPr>
        <p:spPr bwMode="white">
          <a:xfrm>
            <a:off x="2358846" y="4293096"/>
            <a:ext cx="1432898" cy="71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52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BF0D07-941C-2BF7-BBAA-8D6631918C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093216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6C6AE1-70C2-55AE-9619-518506144A74}"/>
              </a:ext>
            </a:extLst>
          </p:cNvPr>
          <p:cNvSpPr/>
          <p:nvPr/>
        </p:nvSpPr>
        <p:spPr bwMode="white">
          <a:xfrm>
            <a:off x="5850502" y="3068960"/>
            <a:ext cx="1397626" cy="67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B2E9D9-E749-6BF4-1555-EB32FF3DF932}"/>
              </a:ext>
            </a:extLst>
          </p:cNvPr>
          <p:cNvSpPr/>
          <p:nvPr/>
        </p:nvSpPr>
        <p:spPr bwMode="white">
          <a:xfrm>
            <a:off x="8688288" y="3076285"/>
            <a:ext cx="1784841" cy="64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4198A7-4123-9302-4858-76C1ABCCB9D7}"/>
              </a:ext>
            </a:extLst>
          </p:cNvPr>
          <p:cNvSpPr/>
          <p:nvPr/>
        </p:nvSpPr>
        <p:spPr bwMode="white">
          <a:xfrm>
            <a:off x="5685281" y="5202039"/>
            <a:ext cx="1129013" cy="47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6EA7F9-6A9F-EE5B-2259-E918B80BFF69}"/>
              </a:ext>
            </a:extLst>
          </p:cNvPr>
          <p:cNvSpPr/>
          <p:nvPr/>
        </p:nvSpPr>
        <p:spPr bwMode="white">
          <a:xfrm>
            <a:off x="3353820" y="6175448"/>
            <a:ext cx="1000508" cy="47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99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C77BFE-9E59-2111-1308-323EEF4AB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2912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0BF479-276A-DE3E-F0C4-55B897E8D771}"/>
              </a:ext>
            </a:extLst>
          </p:cNvPr>
          <p:cNvSpPr/>
          <p:nvPr/>
        </p:nvSpPr>
        <p:spPr bwMode="white">
          <a:xfrm>
            <a:off x="3312593" y="1484021"/>
            <a:ext cx="5465289" cy="50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1BDFF1-33D1-B03A-AF9F-775B053D4879}"/>
              </a:ext>
            </a:extLst>
          </p:cNvPr>
          <p:cNvSpPr/>
          <p:nvPr/>
        </p:nvSpPr>
        <p:spPr bwMode="white">
          <a:xfrm>
            <a:off x="8901660" y="1484021"/>
            <a:ext cx="2378916" cy="51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130219-E646-0010-77DD-F661CF1D2028}"/>
              </a:ext>
            </a:extLst>
          </p:cNvPr>
          <p:cNvSpPr/>
          <p:nvPr/>
        </p:nvSpPr>
        <p:spPr bwMode="white">
          <a:xfrm>
            <a:off x="1379746" y="2492644"/>
            <a:ext cx="5220310" cy="51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DB574D-086D-3A1C-EC94-29706F96B4F1}"/>
              </a:ext>
            </a:extLst>
          </p:cNvPr>
          <p:cNvSpPr/>
          <p:nvPr/>
        </p:nvSpPr>
        <p:spPr bwMode="white">
          <a:xfrm>
            <a:off x="4436119" y="3518222"/>
            <a:ext cx="1656725" cy="51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337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C6B77D-6336-2F22-F0CC-BB0D23E48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2940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669D21-C6ED-55D9-BBBF-D338940DD12A}"/>
              </a:ext>
            </a:extLst>
          </p:cNvPr>
          <p:cNvSpPr/>
          <p:nvPr/>
        </p:nvSpPr>
        <p:spPr bwMode="white">
          <a:xfrm>
            <a:off x="3322114" y="1627191"/>
            <a:ext cx="1094962" cy="48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429E3D-EF34-6901-7751-C0C59181FF8A}"/>
              </a:ext>
            </a:extLst>
          </p:cNvPr>
          <p:cNvSpPr/>
          <p:nvPr/>
        </p:nvSpPr>
        <p:spPr bwMode="white">
          <a:xfrm>
            <a:off x="7473449" y="1617644"/>
            <a:ext cx="1133047" cy="49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A0B8A4-0D85-C8CF-44A2-6A4B5C19A723}"/>
              </a:ext>
            </a:extLst>
          </p:cNvPr>
          <p:cNvSpPr/>
          <p:nvPr/>
        </p:nvSpPr>
        <p:spPr bwMode="white">
          <a:xfrm>
            <a:off x="6368965" y="3632158"/>
            <a:ext cx="1104483" cy="49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56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7C1022-3BCE-8B41-2860-ED888E10BD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4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9549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68</cp:revision>
  <dcterms:created xsi:type="dcterms:W3CDTF">2015-09-16T06:44:00Z</dcterms:created>
  <dcterms:modified xsi:type="dcterms:W3CDTF">2024-12-11T16:02:55Z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