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63" r:id="rId4"/>
    <p:sldId id="362" r:id="rId5"/>
    <p:sldId id="361" r:id="rId6"/>
    <p:sldId id="360" r:id="rId7"/>
    <p:sldId id="359" r:id="rId8"/>
    <p:sldId id="356" r:id="rId9"/>
    <p:sldId id="354" r:id="rId10"/>
    <p:sldId id="353" r:id="rId11"/>
    <p:sldId id="352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4FD9BB-1F2A-87B3-FB68-851B4268B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04864"/>
            <a:ext cx="10704512" cy="21277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4762F-AE65-BFF7-7F20-9233ABB3F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53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08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14DA4-81AE-50EA-D588-C1694A042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6979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A612FE-C0D8-5E71-D8A7-C78A9FDBF882}"/>
              </a:ext>
            </a:extLst>
          </p:cNvPr>
          <p:cNvSpPr/>
          <p:nvPr/>
        </p:nvSpPr>
        <p:spPr bwMode="white">
          <a:xfrm>
            <a:off x="10566302" y="2316093"/>
            <a:ext cx="352291" cy="3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AA333B-74A4-1160-9490-CF7956FAC4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164" y="2423048"/>
            <a:ext cx="3666858" cy="359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84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98187-A46D-CDCF-F71E-1C7066FDB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90000"/>
            <a:ext cx="1086249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15D343-4900-6B41-2068-49004809E1F9}"/>
              </a:ext>
            </a:extLst>
          </p:cNvPr>
          <p:cNvSpPr/>
          <p:nvPr/>
        </p:nvSpPr>
        <p:spPr bwMode="white">
          <a:xfrm>
            <a:off x="10246460" y="2112494"/>
            <a:ext cx="355698" cy="38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20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87FB6-97BC-AA9D-8531-D1AD6C7D83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1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F4B0D5-1A8C-E064-0213-945A2DFCFF19}"/>
              </a:ext>
            </a:extLst>
          </p:cNvPr>
          <p:cNvSpPr/>
          <p:nvPr/>
        </p:nvSpPr>
        <p:spPr bwMode="white">
          <a:xfrm>
            <a:off x="10490780" y="2416827"/>
            <a:ext cx="380856" cy="39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80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49C101-DB84-DAF9-7BDD-085DD6E94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34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47417B-A95B-F606-00B2-8CB55F6A3EEF}"/>
              </a:ext>
            </a:extLst>
          </p:cNvPr>
          <p:cNvSpPr/>
          <p:nvPr/>
        </p:nvSpPr>
        <p:spPr bwMode="white">
          <a:xfrm>
            <a:off x="10500302" y="2425368"/>
            <a:ext cx="352291" cy="39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8639FA-70F5-6531-D06E-4AE882BB84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254" y="2708920"/>
            <a:ext cx="5267641" cy="387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20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778C3-ADDF-750C-130B-7819CD2E7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03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6A0DC-0341-A05B-9967-800B2B285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2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A01364-0022-8807-0281-DD0F1815A296}"/>
              </a:ext>
            </a:extLst>
          </p:cNvPr>
          <p:cNvSpPr/>
          <p:nvPr/>
        </p:nvSpPr>
        <p:spPr bwMode="white">
          <a:xfrm>
            <a:off x="10414609" y="2588290"/>
            <a:ext cx="361813" cy="40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69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98413-DAD8-FC9B-B109-56B40EC81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98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8271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01A01-F2C8-D8D2-3E6F-3ACC4B8FB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630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7C190-3D57-F26A-03AA-A685E1E84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11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85BCCB0-A50B-E30B-34AE-27C0041654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314891"/>
            <a:ext cx="8916368" cy="303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321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A5F51-FCED-B614-46AD-8E6620726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485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2B74A-EF94-DCDF-F693-CEBA932281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935968"/>
            <a:ext cx="11340000" cy="3140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68C956-A89B-D2D7-C435-E9C703A7FDDC}"/>
              </a:ext>
            </a:extLst>
          </p:cNvPr>
          <p:cNvSpPr/>
          <p:nvPr/>
        </p:nvSpPr>
        <p:spPr bwMode="white">
          <a:xfrm>
            <a:off x="4583343" y="1298727"/>
            <a:ext cx="361813" cy="40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D5C3B8-C977-01C1-B22F-D9F23B93F1D4}"/>
              </a:ext>
            </a:extLst>
          </p:cNvPr>
          <p:cNvSpPr/>
          <p:nvPr/>
        </p:nvSpPr>
        <p:spPr bwMode="white">
          <a:xfrm>
            <a:off x="6468582" y="1270088"/>
            <a:ext cx="1161612" cy="4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B1498D-02CA-8773-5E03-33EC52503128}"/>
              </a:ext>
            </a:extLst>
          </p:cNvPr>
          <p:cNvSpPr/>
          <p:nvPr/>
        </p:nvSpPr>
        <p:spPr bwMode="white">
          <a:xfrm>
            <a:off x="2136340" y="3322544"/>
            <a:ext cx="380856" cy="39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2DE017-A2D1-2181-DCCF-9E2F70AA6F24}"/>
              </a:ext>
            </a:extLst>
          </p:cNvPr>
          <p:cNvSpPr/>
          <p:nvPr/>
        </p:nvSpPr>
        <p:spPr bwMode="white">
          <a:xfrm>
            <a:off x="3907322" y="3274813"/>
            <a:ext cx="1056876" cy="49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7039BC-DF5B-0C82-0733-96A4464CE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792089"/>
            <a:ext cx="8916368" cy="303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83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1AAB5-34A4-D3E5-E5B0-B635D4DDF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2796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26AB3B-5F49-4266-B28E-84B4099E470E}"/>
              </a:ext>
            </a:extLst>
          </p:cNvPr>
          <p:cNvSpPr/>
          <p:nvPr/>
        </p:nvSpPr>
        <p:spPr bwMode="white">
          <a:xfrm>
            <a:off x="4463078" y="1310396"/>
            <a:ext cx="304685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36AF3A-5550-33F4-0E05-88AFDF43306B}"/>
              </a:ext>
            </a:extLst>
          </p:cNvPr>
          <p:cNvSpPr/>
          <p:nvPr/>
        </p:nvSpPr>
        <p:spPr bwMode="white">
          <a:xfrm>
            <a:off x="6281667" y="1243595"/>
            <a:ext cx="1656725" cy="50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08B46C-AE8A-602A-390B-0385C4CB77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792089"/>
            <a:ext cx="8916368" cy="303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68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1B603-6E81-44D7-6701-B63895773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318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CB4659-6CBE-77CD-5B07-00FF352C5EE6}"/>
              </a:ext>
            </a:extLst>
          </p:cNvPr>
          <p:cNvSpPr/>
          <p:nvPr/>
        </p:nvSpPr>
        <p:spPr bwMode="white">
          <a:xfrm>
            <a:off x="5883373" y="1539085"/>
            <a:ext cx="361813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4A2B7B-473D-A103-C991-5356DFB55E2A}"/>
              </a:ext>
            </a:extLst>
          </p:cNvPr>
          <p:cNvSpPr/>
          <p:nvPr/>
        </p:nvSpPr>
        <p:spPr bwMode="white">
          <a:xfrm>
            <a:off x="7536161" y="1327529"/>
            <a:ext cx="1813006" cy="66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BE1DCB-B822-CCAE-15A0-D390C0967F82}"/>
              </a:ext>
            </a:extLst>
          </p:cNvPr>
          <p:cNvSpPr/>
          <p:nvPr/>
        </p:nvSpPr>
        <p:spPr bwMode="white">
          <a:xfrm>
            <a:off x="8682668" y="2540392"/>
            <a:ext cx="399899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23ED11-D234-04DE-7E2D-C6E18B819EF6}"/>
              </a:ext>
            </a:extLst>
          </p:cNvPr>
          <p:cNvSpPr/>
          <p:nvPr/>
        </p:nvSpPr>
        <p:spPr bwMode="white">
          <a:xfrm>
            <a:off x="1103625" y="3513090"/>
            <a:ext cx="1647204" cy="5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00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63B6E-2307-03CE-25E3-A40F1D60B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789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0D917-B7B5-5356-F1E3-C6BB233E07FB}"/>
              </a:ext>
            </a:extLst>
          </p:cNvPr>
          <p:cNvSpPr/>
          <p:nvPr/>
        </p:nvSpPr>
        <p:spPr bwMode="white">
          <a:xfrm>
            <a:off x="9100005" y="1465202"/>
            <a:ext cx="580807" cy="51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373267-3E18-369E-B0FB-2BDAD87C7528}"/>
              </a:ext>
            </a:extLst>
          </p:cNvPr>
          <p:cNvSpPr/>
          <p:nvPr/>
        </p:nvSpPr>
        <p:spPr bwMode="white">
          <a:xfrm>
            <a:off x="1844690" y="2479821"/>
            <a:ext cx="1047355" cy="52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C0CF8DA-8CEA-93BC-1D00-905AC176A4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3356992"/>
            <a:ext cx="8916368" cy="303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9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04FA9-7C6D-87FE-433E-115C9FBA8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77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8302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8BC9FB-EBF2-8811-5F42-1D77BD9C0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69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281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726FE-D074-C1EE-E6EB-4335B5AA0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94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645939-CDFD-71D6-04ED-A6F12095BFC7}"/>
              </a:ext>
            </a:extLst>
          </p:cNvPr>
          <p:cNvSpPr/>
          <p:nvPr/>
        </p:nvSpPr>
        <p:spPr bwMode="white">
          <a:xfrm>
            <a:off x="9548161" y="2338638"/>
            <a:ext cx="209471" cy="38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140CC9-C250-1162-B584-2A2D479A97CF}"/>
              </a:ext>
            </a:extLst>
          </p:cNvPr>
          <p:cNvSpPr/>
          <p:nvPr/>
        </p:nvSpPr>
        <p:spPr bwMode="white">
          <a:xfrm>
            <a:off x="1731083" y="3138891"/>
            <a:ext cx="1075919" cy="5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A2333E-72FC-704F-4E22-E0AFB685D49C}"/>
              </a:ext>
            </a:extLst>
          </p:cNvPr>
          <p:cNvSpPr/>
          <p:nvPr/>
        </p:nvSpPr>
        <p:spPr bwMode="white">
          <a:xfrm>
            <a:off x="4787455" y="3205579"/>
            <a:ext cx="314206" cy="3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4C4E7B-2356-E5CC-D4D9-AA6E914DE276}"/>
              </a:ext>
            </a:extLst>
          </p:cNvPr>
          <p:cNvSpPr/>
          <p:nvPr/>
        </p:nvSpPr>
        <p:spPr bwMode="white">
          <a:xfrm>
            <a:off x="6384032" y="3057913"/>
            <a:ext cx="1368152" cy="6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C11802-DFFE-7C91-26AD-E97A2083AE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548" y="3846746"/>
            <a:ext cx="8136904" cy="264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0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E733C-6D11-7373-19CF-C42F7DA8D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85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46C7B-A781-E331-0C37-A7F533113E38}"/>
              </a:ext>
            </a:extLst>
          </p:cNvPr>
          <p:cNvSpPr/>
          <p:nvPr/>
        </p:nvSpPr>
        <p:spPr bwMode="white">
          <a:xfrm>
            <a:off x="4111435" y="2272364"/>
            <a:ext cx="1152090" cy="51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B98DBF-A20B-7EEE-6A45-F5871CAC0792}"/>
              </a:ext>
            </a:extLst>
          </p:cNvPr>
          <p:cNvSpPr/>
          <p:nvPr/>
        </p:nvSpPr>
        <p:spPr bwMode="white">
          <a:xfrm>
            <a:off x="8262770" y="2281895"/>
            <a:ext cx="1104483" cy="46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A9A346-8531-D1F4-E222-7A39FF18CF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548" y="3846746"/>
            <a:ext cx="8136904" cy="264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15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9E34B-1F54-3809-9ED6-2C546A7861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01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6F3A98-D0E8-5070-801F-1148424D260F}"/>
              </a:ext>
            </a:extLst>
          </p:cNvPr>
          <p:cNvSpPr/>
          <p:nvPr/>
        </p:nvSpPr>
        <p:spPr bwMode="white">
          <a:xfrm>
            <a:off x="1969118" y="2302115"/>
            <a:ext cx="323727" cy="38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6D4F37-6514-BAB1-7180-B6F7EA5FEEE6}"/>
              </a:ext>
            </a:extLst>
          </p:cNvPr>
          <p:cNvSpPr/>
          <p:nvPr/>
        </p:nvSpPr>
        <p:spPr bwMode="white">
          <a:xfrm>
            <a:off x="3692493" y="2235329"/>
            <a:ext cx="1656725" cy="51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6FD49F-9B58-8069-834F-455997DF2CC7}"/>
              </a:ext>
            </a:extLst>
          </p:cNvPr>
          <p:cNvSpPr/>
          <p:nvPr/>
        </p:nvSpPr>
        <p:spPr bwMode="white">
          <a:xfrm>
            <a:off x="2540403" y="3179873"/>
            <a:ext cx="323727" cy="39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34D6BE-80C0-AE5B-02BA-832281F3123A}"/>
              </a:ext>
            </a:extLst>
          </p:cNvPr>
          <p:cNvSpPr/>
          <p:nvPr/>
        </p:nvSpPr>
        <p:spPr bwMode="white">
          <a:xfrm>
            <a:off x="4301863" y="3113087"/>
            <a:ext cx="1675768" cy="52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258E24D-1831-6A69-D506-F514AEA056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717032"/>
            <a:ext cx="8136904" cy="264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1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14C626-3C62-AB97-76F9-D9D5BE35C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667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FEE38D-9E2D-D7D0-9B31-E974F61E4801}"/>
              </a:ext>
            </a:extLst>
          </p:cNvPr>
          <p:cNvSpPr/>
          <p:nvPr/>
        </p:nvSpPr>
        <p:spPr bwMode="white">
          <a:xfrm>
            <a:off x="10128317" y="1464613"/>
            <a:ext cx="552241" cy="50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C6D244-26B0-EC51-ECB5-F10C649EACE1}"/>
              </a:ext>
            </a:extLst>
          </p:cNvPr>
          <p:cNvSpPr/>
          <p:nvPr/>
        </p:nvSpPr>
        <p:spPr bwMode="white">
          <a:xfrm>
            <a:off x="1254362" y="2350586"/>
            <a:ext cx="504634" cy="46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ADCEB7-9758-A371-5738-A15A9AEC3CAA}"/>
              </a:ext>
            </a:extLst>
          </p:cNvPr>
          <p:cNvSpPr/>
          <p:nvPr/>
        </p:nvSpPr>
        <p:spPr bwMode="white">
          <a:xfrm>
            <a:off x="6538745" y="2398219"/>
            <a:ext cx="323727" cy="39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A530D1-012A-4E59-FA31-2A909D15F6DD}"/>
              </a:ext>
            </a:extLst>
          </p:cNvPr>
          <p:cNvSpPr/>
          <p:nvPr/>
        </p:nvSpPr>
        <p:spPr bwMode="white">
          <a:xfrm>
            <a:off x="8252599" y="2322006"/>
            <a:ext cx="1123526" cy="52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FEC3D65-F8D9-D18E-BB97-752A3AB6D7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284984"/>
            <a:ext cx="8136904" cy="264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24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D51B3-E15F-33A7-DBD4-4071C408A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374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B49A88-99DD-5000-101C-4DB05F8562B7}"/>
              </a:ext>
            </a:extLst>
          </p:cNvPr>
          <p:cNvSpPr/>
          <p:nvPr/>
        </p:nvSpPr>
        <p:spPr bwMode="white">
          <a:xfrm>
            <a:off x="10063273" y="1516569"/>
            <a:ext cx="380856" cy="39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25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84FB0-C86C-EEEA-D6C0-7591641DB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11340000" cy="171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168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780B0-FC47-CBA5-6268-60EACD5D5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71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69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39E6A-5032-6FAF-C742-04E4CA874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26052"/>
            <a:ext cx="11340000" cy="33175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FFB910-DBC9-ACED-22D2-141B7E688C4F}"/>
              </a:ext>
            </a:extLst>
          </p:cNvPr>
          <p:cNvSpPr/>
          <p:nvPr/>
        </p:nvSpPr>
        <p:spPr bwMode="white">
          <a:xfrm>
            <a:off x="2699674" y="1856934"/>
            <a:ext cx="2009541" cy="60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C0862C-20D4-793D-4DCA-B1AE73305489}"/>
              </a:ext>
            </a:extLst>
          </p:cNvPr>
          <p:cNvSpPr/>
          <p:nvPr/>
        </p:nvSpPr>
        <p:spPr bwMode="white">
          <a:xfrm>
            <a:off x="4946728" y="2827810"/>
            <a:ext cx="2426784" cy="502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AB486B-522A-874A-DC50-EAAA83A75EDA}"/>
              </a:ext>
            </a:extLst>
          </p:cNvPr>
          <p:cNvSpPr/>
          <p:nvPr/>
        </p:nvSpPr>
        <p:spPr bwMode="white">
          <a:xfrm>
            <a:off x="7733552" y="3684174"/>
            <a:ext cx="2757756" cy="58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831BD2C-09FB-466A-6BA6-A14746DF93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4281135"/>
            <a:ext cx="6385271" cy="265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82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340E5-5D7A-D6B1-487F-71AE304BC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17622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C16AC4-8301-CCE7-42D9-41B5C4528B26}"/>
              </a:ext>
            </a:extLst>
          </p:cNvPr>
          <p:cNvSpPr/>
          <p:nvPr/>
        </p:nvSpPr>
        <p:spPr bwMode="white">
          <a:xfrm>
            <a:off x="1936151" y="2204864"/>
            <a:ext cx="7472217" cy="69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E2FE7F3-4536-4C96-7396-3FDAB26C91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420120"/>
            <a:ext cx="7344816" cy="305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01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F1EA0-2860-8820-8731-54CDEFD63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723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AB4E36-AC0F-89C7-8CC9-C90B02313CD0}"/>
              </a:ext>
            </a:extLst>
          </p:cNvPr>
          <p:cNvSpPr/>
          <p:nvPr/>
        </p:nvSpPr>
        <p:spPr bwMode="white">
          <a:xfrm>
            <a:off x="4616070" y="2276872"/>
            <a:ext cx="6160450" cy="55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A05269-028F-297F-9A2F-84A138CDD9AF}"/>
              </a:ext>
            </a:extLst>
          </p:cNvPr>
          <p:cNvSpPr/>
          <p:nvPr/>
        </p:nvSpPr>
        <p:spPr bwMode="white">
          <a:xfrm>
            <a:off x="3663929" y="3209752"/>
            <a:ext cx="161863" cy="6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BD383A-013A-72B6-AAF5-9C8BD0539FF6}"/>
              </a:ext>
            </a:extLst>
          </p:cNvPr>
          <p:cNvSpPr/>
          <p:nvPr/>
        </p:nvSpPr>
        <p:spPr bwMode="white">
          <a:xfrm>
            <a:off x="1255012" y="3219298"/>
            <a:ext cx="2770730" cy="49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5FA9B8-CA33-843F-6FB6-83A8B0E3DE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803397"/>
            <a:ext cx="7344816" cy="305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26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2451A-60B0-9512-96EC-F5258F7E0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81" y="1259156"/>
            <a:ext cx="11340000" cy="32671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178B41-0580-830E-06D3-041105351351}"/>
              </a:ext>
            </a:extLst>
          </p:cNvPr>
          <p:cNvSpPr/>
          <p:nvPr/>
        </p:nvSpPr>
        <p:spPr bwMode="white">
          <a:xfrm>
            <a:off x="4076266" y="2135481"/>
            <a:ext cx="6700254" cy="5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5D39D6-D1B0-6AAC-1752-D7A17495A19B}"/>
              </a:ext>
            </a:extLst>
          </p:cNvPr>
          <p:cNvSpPr/>
          <p:nvPr/>
        </p:nvSpPr>
        <p:spPr bwMode="white">
          <a:xfrm>
            <a:off x="2562362" y="3126112"/>
            <a:ext cx="161863" cy="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942A7D-F17C-055A-5C3F-DC1AD810B48D}"/>
              </a:ext>
            </a:extLst>
          </p:cNvPr>
          <p:cNvSpPr/>
          <p:nvPr/>
        </p:nvSpPr>
        <p:spPr bwMode="white">
          <a:xfrm>
            <a:off x="1372186" y="3088010"/>
            <a:ext cx="2151838" cy="4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8DB632-9AB0-A559-042B-6DFA2BA22868}"/>
              </a:ext>
            </a:extLst>
          </p:cNvPr>
          <p:cNvSpPr/>
          <p:nvPr/>
        </p:nvSpPr>
        <p:spPr bwMode="white">
          <a:xfrm>
            <a:off x="3552589" y="3088010"/>
            <a:ext cx="1114005" cy="5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C11D51-D2D4-862F-97ED-70075BDFF0DE}"/>
              </a:ext>
            </a:extLst>
          </p:cNvPr>
          <p:cNvSpPr/>
          <p:nvPr/>
        </p:nvSpPr>
        <p:spPr bwMode="white">
          <a:xfrm>
            <a:off x="4752287" y="3097536"/>
            <a:ext cx="1123526" cy="4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96B193-3511-CD92-7905-3AE856E69B60}"/>
              </a:ext>
            </a:extLst>
          </p:cNvPr>
          <p:cNvSpPr/>
          <p:nvPr/>
        </p:nvSpPr>
        <p:spPr bwMode="white">
          <a:xfrm>
            <a:off x="5951984" y="3068960"/>
            <a:ext cx="2561259" cy="5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A886A9-E9C0-246D-49EC-2B00DEDAE9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200" y="3659527"/>
            <a:ext cx="7344816" cy="305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4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E37E1-EA46-4545-E62D-19908B736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4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D1440F-5F81-7989-A2ED-3DCB9982D002}"/>
              </a:ext>
            </a:extLst>
          </p:cNvPr>
          <p:cNvSpPr/>
          <p:nvPr/>
        </p:nvSpPr>
        <p:spPr bwMode="white">
          <a:xfrm>
            <a:off x="10424130" y="3320470"/>
            <a:ext cx="38085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45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FCBCB2-A725-A474-B975-49FCB62D03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5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120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8ED4D-905C-7A77-E460-7A140B8D8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4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B06AE0-7FAB-DE00-1C01-14514AF1264C}"/>
              </a:ext>
            </a:extLst>
          </p:cNvPr>
          <p:cNvSpPr/>
          <p:nvPr/>
        </p:nvSpPr>
        <p:spPr bwMode="white">
          <a:xfrm>
            <a:off x="10386045" y="2445395"/>
            <a:ext cx="437984" cy="39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68C7113-5B34-82F5-EE7B-5F26F4682F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915619"/>
            <a:ext cx="602195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79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E8143-09C5-CB24-34C8-18866753B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30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1F73F-625F-7BC3-22ED-6CB1BCD68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38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3AF2334-05AD-3B36-2CF7-71C680570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46"/>
          <a:stretch/>
        </p:blipFill>
        <p:spPr>
          <a:xfrm>
            <a:off x="767408" y="2276872"/>
            <a:ext cx="11340000" cy="34759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1217C1-AD77-045B-ACC2-FED1C13C8EBE}"/>
              </a:ext>
            </a:extLst>
          </p:cNvPr>
          <p:cNvSpPr/>
          <p:nvPr/>
        </p:nvSpPr>
        <p:spPr bwMode="white">
          <a:xfrm>
            <a:off x="10460203" y="3407000"/>
            <a:ext cx="342770" cy="39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99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0ECA1-5D81-F0E1-683F-E793A7206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63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1F5363-2A80-6670-BC8B-A9CC59B5959C}"/>
              </a:ext>
            </a:extLst>
          </p:cNvPr>
          <p:cNvSpPr/>
          <p:nvPr/>
        </p:nvSpPr>
        <p:spPr bwMode="white">
          <a:xfrm>
            <a:off x="10443173" y="2396495"/>
            <a:ext cx="437984" cy="3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28E69D2-29F4-8F31-D822-5CC37C5CBA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681" y="2132856"/>
            <a:ext cx="4585459" cy="445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2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68</cp:revision>
  <dcterms:created xsi:type="dcterms:W3CDTF">2015-09-16T06:44:00Z</dcterms:created>
  <dcterms:modified xsi:type="dcterms:W3CDTF">2024-12-12T16:49:36Z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