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4" r:id="rId3"/>
    <p:sldId id="383" r:id="rId4"/>
    <p:sldId id="382" r:id="rId5"/>
    <p:sldId id="381" r:id="rId6"/>
    <p:sldId id="380" r:id="rId7"/>
    <p:sldId id="377" r:id="rId8"/>
    <p:sldId id="376" r:id="rId9"/>
    <p:sldId id="374" r:id="rId10"/>
    <p:sldId id="373" r:id="rId11"/>
    <p:sldId id="371" r:id="rId12"/>
    <p:sldId id="370" r:id="rId13"/>
    <p:sldId id="369" r:id="rId14"/>
    <p:sldId id="367" r:id="rId15"/>
    <p:sldId id="366" r:id="rId16"/>
    <p:sldId id="364" r:id="rId17"/>
    <p:sldId id="363" r:id="rId18"/>
    <p:sldId id="362" r:id="rId19"/>
    <p:sldId id="361" r:id="rId20"/>
    <p:sldId id="360" r:id="rId21"/>
    <p:sldId id="359" r:id="rId22"/>
    <p:sldId id="357" r:id="rId23"/>
    <p:sldId id="356" r:id="rId24"/>
    <p:sldId id="355" r:id="rId25"/>
    <p:sldId id="354" r:id="rId26"/>
    <p:sldId id="353" r:id="rId27"/>
    <p:sldId id="352" r:id="rId28"/>
    <p:sldId id="349" r:id="rId29"/>
    <p:sldId id="348" r:id="rId30"/>
    <p:sldId id="347" r:id="rId31"/>
    <p:sldId id="346" r:id="rId32"/>
    <p:sldId id="345" r:id="rId33"/>
    <p:sldId id="344" r:id="rId34"/>
    <p:sldId id="343" r:id="rId35"/>
    <p:sldId id="342" r:id="rId36"/>
    <p:sldId id="341" r:id="rId37"/>
    <p:sldId id="340" r:id="rId38"/>
    <p:sldId id="339" r:id="rId39"/>
    <p:sldId id="338" r:id="rId40"/>
    <p:sldId id="336" r:id="rId41"/>
    <p:sldId id="335" r:id="rId42"/>
    <p:sldId id="334" r:id="rId43"/>
    <p:sldId id="333" r:id="rId44"/>
    <p:sldId id="331" r:id="rId45"/>
    <p:sldId id="330" r:id="rId46"/>
    <p:sldId id="329" r:id="rId47"/>
    <p:sldId id="328" r:id="rId48"/>
    <p:sldId id="327" r:id="rId49"/>
    <p:sldId id="326" r:id="rId50"/>
    <p:sldId id="325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27F30C-AFD4-25F3-19EB-88C7EC7D44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772" y="2995602"/>
            <a:ext cx="10200456" cy="8667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F1CF9-2784-CB4F-41E8-E650567E9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26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1B3AB-533B-E600-8C47-7F8A34F2BE3C}"/>
              </a:ext>
            </a:extLst>
          </p:cNvPr>
          <p:cNvSpPr/>
          <p:nvPr/>
        </p:nvSpPr>
        <p:spPr bwMode="white">
          <a:xfrm>
            <a:off x="10500302" y="2511906"/>
            <a:ext cx="352291" cy="40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F3344C-FE4C-FF59-D9AE-E819D6CD85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912588"/>
            <a:ext cx="10043856" cy="366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9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56F35-7CAE-EC64-720B-DEC94492BD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4" y="1557648"/>
            <a:ext cx="11340000" cy="374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813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010EA-398C-4F27-4862-85AC3963E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A52E86-2D17-EAE5-DC35-9F62B605454F}"/>
              </a:ext>
            </a:extLst>
          </p:cNvPr>
          <p:cNvSpPr/>
          <p:nvPr/>
        </p:nvSpPr>
        <p:spPr bwMode="white">
          <a:xfrm>
            <a:off x="10452695" y="3462545"/>
            <a:ext cx="428463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24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7BB6965-DC55-E5C9-8044-CC75AA5EC6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840" y="1052736"/>
            <a:ext cx="8399576" cy="40361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50D198A-6DE4-07C7-126C-C6E250D4D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728" y="5229200"/>
            <a:ext cx="11340000" cy="89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30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14199-D8D6-4ADA-DCF6-CFF69BE59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7566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88D11-51CD-D8EC-CA54-0E5914C85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440024"/>
            <a:ext cx="11340000" cy="1723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35081B-5A51-BF90-8450-D3568D5C80BD}"/>
              </a:ext>
            </a:extLst>
          </p:cNvPr>
          <p:cNvSpPr/>
          <p:nvPr/>
        </p:nvSpPr>
        <p:spPr bwMode="white">
          <a:xfrm>
            <a:off x="10015905" y="2531406"/>
            <a:ext cx="380856" cy="39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DB8830-DBB1-4D19-BA01-6A11D7E0FD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996952"/>
            <a:ext cx="9511889" cy="352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76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F47F4-FB87-C6AA-F628-21159DBAB6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65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680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46E09-C925-1F94-FC53-CD9930F31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3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CECFCA-118F-869B-5457-8C3EAA905F74}"/>
              </a:ext>
            </a:extLst>
          </p:cNvPr>
          <p:cNvSpPr/>
          <p:nvPr/>
        </p:nvSpPr>
        <p:spPr bwMode="white">
          <a:xfrm>
            <a:off x="10386045" y="4335912"/>
            <a:ext cx="437984" cy="39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29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C8B3E-E102-A59D-64A2-CA931943F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022264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1954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68A51-C66D-D2BE-039A-DC09B0FEA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52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3305D-3F1F-E269-FE5F-772FDC1BD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A97C60-573E-269F-4F1D-DDE0AD293C44}"/>
              </a:ext>
            </a:extLst>
          </p:cNvPr>
          <p:cNvSpPr/>
          <p:nvPr/>
        </p:nvSpPr>
        <p:spPr bwMode="white">
          <a:xfrm>
            <a:off x="10452695" y="4439406"/>
            <a:ext cx="380856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70362-A4B4-0348-F395-3DEC39DA5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46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033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F1FC9-80D9-EF6F-E2CE-1F7D57F756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701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8FF7E-8815-4841-43DE-E99CB028C980}"/>
              </a:ext>
            </a:extLst>
          </p:cNvPr>
          <p:cNvSpPr/>
          <p:nvPr/>
        </p:nvSpPr>
        <p:spPr bwMode="white">
          <a:xfrm>
            <a:off x="9239073" y="2260747"/>
            <a:ext cx="1066397" cy="47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745379-A081-44C9-AADC-4302823F9B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4422743"/>
            <a:ext cx="6264696" cy="246595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C35D8B0-780B-8652-87DC-646FEAE31F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840" y="3645024"/>
            <a:ext cx="11340000" cy="102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7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591AE2-DF70-D4BD-8BEB-EE3B6EFB7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40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60017E-99F0-CD8F-9369-BDD914C55386}"/>
              </a:ext>
            </a:extLst>
          </p:cNvPr>
          <p:cNvSpPr/>
          <p:nvPr/>
        </p:nvSpPr>
        <p:spPr bwMode="white">
          <a:xfrm>
            <a:off x="2264282" y="2474404"/>
            <a:ext cx="314206" cy="39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2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8E3EDD-4013-3118-5955-B52E9A33D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987878-789A-F51B-3FCA-421BEE4EFF92}"/>
              </a:ext>
            </a:extLst>
          </p:cNvPr>
          <p:cNvSpPr/>
          <p:nvPr/>
        </p:nvSpPr>
        <p:spPr bwMode="white">
          <a:xfrm>
            <a:off x="7462972" y="1357609"/>
            <a:ext cx="1704332" cy="48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987551-D188-D126-8785-37FAEFA9E0C0}"/>
              </a:ext>
            </a:extLst>
          </p:cNvPr>
          <p:cNvSpPr/>
          <p:nvPr/>
        </p:nvSpPr>
        <p:spPr bwMode="white">
          <a:xfrm>
            <a:off x="3425894" y="4153859"/>
            <a:ext cx="1104483" cy="4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276532-5AEB-D115-5408-02DDB50533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0" y="4045151"/>
            <a:ext cx="6264696" cy="246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7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B5028-4B42-89F1-16C2-E4B6C05C5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260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5A2980B-4CF2-1241-F58A-95FBE19B90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3140968"/>
            <a:ext cx="7444489" cy="293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3006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A1ECF-41B6-5AE5-E7B9-7F0CF4878E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27021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753490-68EA-3D3B-B141-56774361AE48}"/>
              </a:ext>
            </a:extLst>
          </p:cNvPr>
          <p:cNvSpPr/>
          <p:nvPr/>
        </p:nvSpPr>
        <p:spPr bwMode="white">
          <a:xfrm>
            <a:off x="7775166" y="1584643"/>
            <a:ext cx="1133047" cy="50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60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F4E5D-CF89-4BD9-F8CA-C2FC8556F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009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E77F31-5559-7F03-3356-5D316C6E691D}"/>
              </a:ext>
            </a:extLst>
          </p:cNvPr>
          <p:cNvSpPr/>
          <p:nvPr/>
        </p:nvSpPr>
        <p:spPr bwMode="white">
          <a:xfrm>
            <a:off x="10556780" y="3515461"/>
            <a:ext cx="428463" cy="40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F35A1D-75DD-F0B0-71DE-CB5B73E768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96952"/>
            <a:ext cx="4067767" cy="395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46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C52FF-067F-6F2F-DABB-EF1330B2E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61270"/>
            <a:ext cx="11340000" cy="184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269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6A26A-1533-81C8-DD32-6CCD04A22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009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AA248E7-0413-F2DB-1D44-0A2988D2F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852936"/>
            <a:ext cx="4666162" cy="366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5188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61296-EEF8-A175-2369-ACCC8F5AB8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7748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EE6C9F-2366-26AC-B044-715E9E171690}"/>
              </a:ext>
            </a:extLst>
          </p:cNvPr>
          <p:cNvSpPr/>
          <p:nvPr/>
        </p:nvSpPr>
        <p:spPr bwMode="white">
          <a:xfrm>
            <a:off x="9791315" y="3414269"/>
            <a:ext cx="342770" cy="39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65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6E12D-A3B9-91A7-7A8D-E2D21538B3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815999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1315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DA3949-128D-5AFB-3761-1B063C364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553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5375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06622-B640-3964-06E7-A963877D9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0845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73797-9856-AA97-7300-B81C41908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857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0AA921-2555-6716-9A6A-30B337E07996}"/>
              </a:ext>
            </a:extLst>
          </p:cNvPr>
          <p:cNvSpPr/>
          <p:nvPr/>
        </p:nvSpPr>
        <p:spPr bwMode="white">
          <a:xfrm>
            <a:off x="9821074" y="4450273"/>
            <a:ext cx="437984" cy="3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47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A093D-4E3B-9B30-60C1-DC4C52121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94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4603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9BA30-A739-D418-39DA-197EC7A8DE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84784"/>
            <a:ext cx="11340000" cy="181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4694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92B0A-BC0F-81F2-AF40-DCBD3A1F4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3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2FB30B-2783-9E5C-B818-F6DE756A66E8}"/>
              </a:ext>
            </a:extLst>
          </p:cNvPr>
          <p:cNvSpPr/>
          <p:nvPr/>
        </p:nvSpPr>
        <p:spPr bwMode="white">
          <a:xfrm>
            <a:off x="10414609" y="3425882"/>
            <a:ext cx="361813" cy="40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09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AE1B1-C263-8BC0-2C26-C67A9D6B9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03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243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5405B4-1E81-5F47-96F2-3E6912454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574A8B-A0B6-6253-6A4D-55500C5B6746}"/>
              </a:ext>
            </a:extLst>
          </p:cNvPr>
          <p:cNvSpPr/>
          <p:nvPr/>
        </p:nvSpPr>
        <p:spPr bwMode="white">
          <a:xfrm>
            <a:off x="10414609" y="3439317"/>
            <a:ext cx="371335" cy="39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80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8BDC7-A905-7310-DE06-A27721282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77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90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66A81-4DDE-4733-44E9-03720FA266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292C00-B39E-A697-DC80-0F2064497C6D}"/>
              </a:ext>
            </a:extLst>
          </p:cNvPr>
          <p:cNvSpPr/>
          <p:nvPr/>
        </p:nvSpPr>
        <p:spPr bwMode="white">
          <a:xfrm>
            <a:off x="10414609" y="3426537"/>
            <a:ext cx="361813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B84982-8209-E07C-A0BB-A83F7A8516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4036764"/>
            <a:ext cx="11340000" cy="227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0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5820D-CB1D-D4CB-16F9-50CA8A193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367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062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9753A-0BEE-763E-6BAD-BC5166F32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66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9582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99A07-0CAC-B19D-1A54-8DD709334B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25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305B83-C7C2-FC9E-CA89-320B7B220DC9}"/>
              </a:ext>
            </a:extLst>
          </p:cNvPr>
          <p:cNvSpPr/>
          <p:nvPr/>
        </p:nvSpPr>
        <p:spPr bwMode="white">
          <a:xfrm>
            <a:off x="10471738" y="3245405"/>
            <a:ext cx="371335" cy="40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84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D1959-6210-F6A7-E918-4114960A2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30945"/>
            <a:ext cx="11340000" cy="273010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C3C82ED-7309-D685-5B38-33C1366003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3861048"/>
            <a:ext cx="7248168" cy="272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033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85E70-9F9D-E845-21C4-024BF72ED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87003-2599-B991-88E5-531985AE5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8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CAA2A-D9CE-027F-5E0E-5B3917C6C279}"/>
              </a:ext>
            </a:extLst>
          </p:cNvPr>
          <p:cNvSpPr/>
          <p:nvPr/>
        </p:nvSpPr>
        <p:spPr bwMode="white">
          <a:xfrm>
            <a:off x="2283324" y="2465082"/>
            <a:ext cx="428463" cy="39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CC2821F-F58E-8045-68F5-394A1BD370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428650"/>
            <a:ext cx="7248168" cy="272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50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7C142-5479-E298-C3E1-DE0BEDB0F0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27972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0CB777-DA36-610F-9A03-A239E35786A7}"/>
              </a:ext>
            </a:extLst>
          </p:cNvPr>
          <p:cNvSpPr/>
          <p:nvPr/>
        </p:nvSpPr>
        <p:spPr bwMode="white">
          <a:xfrm>
            <a:off x="5460362" y="2486394"/>
            <a:ext cx="1066397" cy="44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3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4FEF5-2BE3-C0A1-021C-5A4A9FC73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93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216FE4-F9A0-4A02-DB36-71E5181F190D}"/>
              </a:ext>
            </a:extLst>
          </p:cNvPr>
          <p:cNvSpPr/>
          <p:nvPr/>
        </p:nvSpPr>
        <p:spPr bwMode="white">
          <a:xfrm>
            <a:off x="6744072" y="2276872"/>
            <a:ext cx="19442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F1FF17-58FA-743D-4EA3-C6840DF597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284984"/>
            <a:ext cx="7248168" cy="272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41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1A7C9-D9D1-7327-5773-D5A66E0F5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21" y="1268760"/>
            <a:ext cx="11340000" cy="37315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94E100-147E-F70A-0320-8F97BB28D156}"/>
              </a:ext>
            </a:extLst>
          </p:cNvPr>
          <p:cNvSpPr/>
          <p:nvPr/>
        </p:nvSpPr>
        <p:spPr bwMode="white">
          <a:xfrm>
            <a:off x="9090405" y="1507347"/>
            <a:ext cx="1114005" cy="41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ADBEBC-9607-37F3-3F80-94544F440419}"/>
              </a:ext>
            </a:extLst>
          </p:cNvPr>
          <p:cNvSpPr/>
          <p:nvPr/>
        </p:nvSpPr>
        <p:spPr bwMode="white">
          <a:xfrm>
            <a:off x="1006727" y="2404438"/>
            <a:ext cx="152342" cy="6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C9F194-5B31-005C-2A35-C410044AFD32}"/>
              </a:ext>
            </a:extLst>
          </p:cNvPr>
          <p:cNvSpPr/>
          <p:nvPr/>
        </p:nvSpPr>
        <p:spPr bwMode="white">
          <a:xfrm>
            <a:off x="787735" y="2452155"/>
            <a:ext cx="580806" cy="44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322311-D985-E99F-8049-CC78ADA4D874}"/>
              </a:ext>
            </a:extLst>
          </p:cNvPr>
          <p:cNvSpPr/>
          <p:nvPr/>
        </p:nvSpPr>
        <p:spPr bwMode="white">
          <a:xfrm>
            <a:off x="3958365" y="3330159"/>
            <a:ext cx="1142569" cy="50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85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ABEBB-6124-C95F-D29C-674D5B223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17622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B82462-1934-AA54-19EB-2359A367E33B}"/>
              </a:ext>
            </a:extLst>
          </p:cNvPr>
          <p:cNvSpPr/>
          <p:nvPr/>
        </p:nvSpPr>
        <p:spPr bwMode="white">
          <a:xfrm>
            <a:off x="4053657" y="1516428"/>
            <a:ext cx="314206" cy="38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461203-71C6-31C2-239F-3BCC47F473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212976"/>
            <a:ext cx="7248168" cy="272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57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84659B-E054-92EF-CC9B-714C37123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1918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4CBFFB-D954-2ADF-1A62-33FE911F0394}"/>
              </a:ext>
            </a:extLst>
          </p:cNvPr>
          <p:cNvSpPr/>
          <p:nvPr/>
        </p:nvSpPr>
        <p:spPr bwMode="white">
          <a:xfrm>
            <a:off x="9079599" y="1670539"/>
            <a:ext cx="580805" cy="52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76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CC500-8477-2668-9227-0E258DCE4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4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C71E16-A53E-09DB-4FB9-9F2BB7A3017F}"/>
              </a:ext>
            </a:extLst>
          </p:cNvPr>
          <p:cNvSpPr/>
          <p:nvPr/>
        </p:nvSpPr>
        <p:spPr bwMode="white">
          <a:xfrm>
            <a:off x="10424130" y="2474021"/>
            <a:ext cx="380855" cy="39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433041D-ED64-69AC-6FE1-CB29C1D3BB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878097"/>
            <a:ext cx="4943912" cy="397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35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C104FA-3C9C-1E0D-0A0F-25523D6F3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56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561272-C1A1-9C32-9434-A34FC0C92AE4}"/>
              </a:ext>
            </a:extLst>
          </p:cNvPr>
          <p:cNvSpPr/>
          <p:nvPr/>
        </p:nvSpPr>
        <p:spPr bwMode="white">
          <a:xfrm>
            <a:off x="9767153" y="1490897"/>
            <a:ext cx="342769" cy="39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EBBD33-6861-0358-FFE0-228EF661B4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573016"/>
            <a:ext cx="7248168" cy="272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89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1720A-311B-22DD-CD17-E9CA3E235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83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730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B1EE5-F771-99D1-C13B-2E0BA2391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55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F9B9A19-68A1-57E0-A517-75E595E22F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140968"/>
            <a:ext cx="5546545" cy="366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00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9CC98-7703-6DAF-1776-82C3924C0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2718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66D8AB-8007-4185-20BE-57EBFA5D02DE}"/>
              </a:ext>
            </a:extLst>
          </p:cNvPr>
          <p:cNvSpPr/>
          <p:nvPr/>
        </p:nvSpPr>
        <p:spPr bwMode="white">
          <a:xfrm>
            <a:off x="9956931" y="1482885"/>
            <a:ext cx="342770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371241-8733-E797-8BFB-23ADB570B7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789040"/>
            <a:ext cx="11340000" cy="288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3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CA574-296F-828B-CBAF-398C34111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56895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5BB2A2-CF82-7DA2-5156-BD73706E3AE3}"/>
              </a:ext>
            </a:extLst>
          </p:cNvPr>
          <p:cNvSpPr/>
          <p:nvPr/>
        </p:nvSpPr>
        <p:spPr bwMode="white">
          <a:xfrm>
            <a:off x="10538148" y="2329794"/>
            <a:ext cx="371335" cy="4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39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2024-12-12T16:46:01Z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