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78" r:id="rId4"/>
    <p:sldId id="377" r:id="rId5"/>
    <p:sldId id="375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  <p:sldId id="363" r:id="rId17"/>
    <p:sldId id="362" r:id="rId18"/>
    <p:sldId id="360" r:id="rId19"/>
    <p:sldId id="358" r:id="rId20"/>
    <p:sldId id="357" r:id="rId21"/>
    <p:sldId id="356" r:id="rId22"/>
    <p:sldId id="355" r:id="rId23"/>
    <p:sldId id="354" r:id="rId24"/>
    <p:sldId id="353" r:id="rId25"/>
    <p:sldId id="352" r:id="rId26"/>
    <p:sldId id="351" r:id="rId27"/>
    <p:sldId id="350" r:id="rId28"/>
    <p:sldId id="348" r:id="rId29"/>
    <p:sldId id="347" r:id="rId30"/>
    <p:sldId id="346" r:id="rId31"/>
    <p:sldId id="345" r:id="rId32"/>
    <p:sldId id="344" r:id="rId33"/>
    <p:sldId id="343" r:id="rId34"/>
    <p:sldId id="342" r:id="rId35"/>
    <p:sldId id="341" r:id="rId36"/>
    <p:sldId id="340" r:id="rId37"/>
    <p:sldId id="339" r:id="rId38"/>
    <p:sldId id="338" r:id="rId39"/>
    <p:sldId id="337" r:id="rId40"/>
    <p:sldId id="336" r:id="rId41"/>
    <p:sldId id="335" r:id="rId42"/>
    <p:sldId id="334" r:id="rId43"/>
    <p:sldId id="333" r:id="rId44"/>
    <p:sldId id="331" r:id="rId45"/>
    <p:sldId id="330" r:id="rId46"/>
    <p:sldId id="329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72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1113C0-D2B3-8950-CD58-FFD1D10DD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495" y="2947920"/>
            <a:ext cx="5973009" cy="962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05627E-4729-EA3C-74F4-17D38E8DC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07" y="1368016"/>
            <a:ext cx="11340000" cy="3507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DBA81-4FBA-1CF3-5B3D-45164998F2AD}"/>
              </a:ext>
            </a:extLst>
          </p:cNvPr>
          <p:cNvSpPr/>
          <p:nvPr/>
        </p:nvSpPr>
        <p:spPr bwMode="white">
          <a:xfrm>
            <a:off x="5807968" y="2060848"/>
            <a:ext cx="6016471" cy="87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23959-5047-EAD4-0DC8-284F41BBA6DC}"/>
              </a:ext>
            </a:extLst>
          </p:cNvPr>
          <p:cNvSpPr/>
          <p:nvPr/>
        </p:nvSpPr>
        <p:spPr bwMode="white">
          <a:xfrm>
            <a:off x="1247212" y="3283925"/>
            <a:ext cx="1590075" cy="5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ED8DCC-D959-1EA9-9950-587C3C1AA989}"/>
              </a:ext>
            </a:extLst>
          </p:cNvPr>
          <p:cNvSpPr/>
          <p:nvPr/>
        </p:nvSpPr>
        <p:spPr bwMode="white">
          <a:xfrm>
            <a:off x="2980109" y="3293457"/>
            <a:ext cx="2875465" cy="48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76020D-8D87-5932-0502-A0FC356376FB}"/>
              </a:ext>
            </a:extLst>
          </p:cNvPr>
          <p:cNvSpPr/>
          <p:nvPr/>
        </p:nvSpPr>
        <p:spPr bwMode="white">
          <a:xfrm>
            <a:off x="5903182" y="3322053"/>
            <a:ext cx="2009017" cy="4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D1590A-0F41-449B-601D-21A9A3BD2071}"/>
              </a:ext>
            </a:extLst>
          </p:cNvPr>
          <p:cNvSpPr/>
          <p:nvPr/>
        </p:nvSpPr>
        <p:spPr bwMode="white">
          <a:xfrm>
            <a:off x="8026456" y="3302989"/>
            <a:ext cx="1371083" cy="4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3DCAF-62B0-DEE6-EF88-8BB1AD8DAB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3846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E59EF5-52CA-256E-FAFD-CC90F47240BA}"/>
              </a:ext>
            </a:extLst>
          </p:cNvPr>
          <p:cNvSpPr/>
          <p:nvPr/>
        </p:nvSpPr>
        <p:spPr bwMode="white">
          <a:xfrm>
            <a:off x="1706443" y="2160713"/>
            <a:ext cx="9968917" cy="69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E0A5BE-A75C-5399-F900-1D4E20E8F22F}"/>
              </a:ext>
            </a:extLst>
          </p:cNvPr>
          <p:cNvSpPr/>
          <p:nvPr/>
        </p:nvSpPr>
        <p:spPr bwMode="white">
          <a:xfrm>
            <a:off x="1144679" y="3199945"/>
            <a:ext cx="3322972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12D429-1392-CD6B-B21E-70C74F762791}"/>
              </a:ext>
            </a:extLst>
          </p:cNvPr>
          <p:cNvSpPr/>
          <p:nvPr/>
        </p:nvSpPr>
        <p:spPr bwMode="white">
          <a:xfrm>
            <a:off x="10370926" y="3190411"/>
            <a:ext cx="1047355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64CFD2-516F-BDA3-35FA-0BE3341F77C2}"/>
              </a:ext>
            </a:extLst>
          </p:cNvPr>
          <p:cNvSpPr/>
          <p:nvPr/>
        </p:nvSpPr>
        <p:spPr bwMode="white">
          <a:xfrm>
            <a:off x="7000347" y="4086630"/>
            <a:ext cx="152342" cy="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305E2B-6768-6623-B37F-BF31799EF2A1}"/>
              </a:ext>
            </a:extLst>
          </p:cNvPr>
          <p:cNvSpPr/>
          <p:nvPr/>
        </p:nvSpPr>
        <p:spPr bwMode="white">
          <a:xfrm>
            <a:off x="1135158" y="4048493"/>
            <a:ext cx="5160604" cy="5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872699-16CA-02C3-BA73-CC524E7695D5}"/>
              </a:ext>
            </a:extLst>
          </p:cNvPr>
          <p:cNvSpPr/>
          <p:nvPr/>
        </p:nvSpPr>
        <p:spPr bwMode="white">
          <a:xfrm>
            <a:off x="6314805" y="4077096"/>
            <a:ext cx="2380351" cy="4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D3B234-9519-0049-DC3D-B278D9F3E479}"/>
              </a:ext>
            </a:extLst>
          </p:cNvPr>
          <p:cNvSpPr/>
          <p:nvPr/>
        </p:nvSpPr>
        <p:spPr bwMode="white">
          <a:xfrm>
            <a:off x="6924176" y="4324986"/>
            <a:ext cx="380856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1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EEC9B-A93B-BEF7-F3AC-01150C85C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1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854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FC34E-C943-1DB5-EE4C-96B1845353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5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24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63087-0C6B-D992-919C-AD704B31D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650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1FDF0-3F4C-19C4-5FEB-745AF72E9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7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5C588F-5F97-CED9-223B-A7659AA5479F}"/>
              </a:ext>
            </a:extLst>
          </p:cNvPr>
          <p:cNvSpPr/>
          <p:nvPr/>
        </p:nvSpPr>
        <p:spPr bwMode="white">
          <a:xfrm>
            <a:off x="10519345" y="4828845"/>
            <a:ext cx="380856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20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1A658-FEAE-EDFE-1157-D030F5DD01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412776"/>
            <a:ext cx="11340000" cy="370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32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1460A-2DA9-716E-EFBD-07541013F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96" y="1584040"/>
            <a:ext cx="11340000" cy="16056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33A286-D08E-1827-49DF-391A3CA41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140968"/>
            <a:ext cx="11340000" cy="185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07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743EC-1971-BE03-832F-F61A7FC4F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9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C8086-7DE3-79F9-3335-BFC163832CD0}"/>
              </a:ext>
            </a:extLst>
          </p:cNvPr>
          <p:cNvSpPr/>
          <p:nvPr/>
        </p:nvSpPr>
        <p:spPr bwMode="white">
          <a:xfrm>
            <a:off x="10424130" y="3239670"/>
            <a:ext cx="380855" cy="38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B1081D-638B-FCF2-3C27-1C4107AE9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69" y="3861048"/>
            <a:ext cx="8675704" cy="278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8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52173-EC2D-BEE2-A756-DBD13581C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73229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71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1BBBF-9A6F-98D8-860E-17501BAD1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4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1233F-224A-05E9-1AE7-1F46FB2FB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35BEF-A9F1-69A4-71C8-FEF24E7C3D2D}"/>
              </a:ext>
            </a:extLst>
          </p:cNvPr>
          <p:cNvSpPr/>
          <p:nvPr/>
        </p:nvSpPr>
        <p:spPr bwMode="white">
          <a:xfrm>
            <a:off x="10424130" y="3176267"/>
            <a:ext cx="371334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9A044-94BB-2DEF-7562-87072EBD8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5676"/>
            <a:ext cx="11340000" cy="374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088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48752-A677-AAAC-62CC-52F32E672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45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68B4E-3A5E-2A21-646A-771529625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27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99D96-B266-06AE-563E-D09DF5211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45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59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BD9B0-94A2-65D6-173D-27F1BC82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1340000" cy="246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595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B24D9-E4D7-FD2A-8D7A-615FC7319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412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D52EE-2D73-E731-FA83-8A7E93232687}"/>
              </a:ext>
            </a:extLst>
          </p:cNvPr>
          <p:cNvSpPr/>
          <p:nvPr/>
        </p:nvSpPr>
        <p:spPr bwMode="white">
          <a:xfrm>
            <a:off x="3526227" y="2370276"/>
            <a:ext cx="1133047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4CD8B7-3D1E-4EA9-08C5-21819A45FADE}"/>
              </a:ext>
            </a:extLst>
          </p:cNvPr>
          <p:cNvSpPr/>
          <p:nvPr/>
        </p:nvSpPr>
        <p:spPr bwMode="white">
          <a:xfrm>
            <a:off x="1631504" y="3933056"/>
            <a:ext cx="3532405" cy="58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5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285ED-7A34-A8E0-F541-D7781DB61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12032"/>
            <a:ext cx="11340000" cy="1605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3734D7-BE1D-13FE-7FE0-88157DC4C63B}"/>
              </a:ext>
            </a:extLst>
          </p:cNvPr>
          <p:cNvSpPr/>
          <p:nvPr/>
        </p:nvSpPr>
        <p:spPr bwMode="white">
          <a:xfrm>
            <a:off x="1847528" y="2420888"/>
            <a:ext cx="2304256" cy="59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FA271B-06B0-7613-872F-FBEC9155F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573016"/>
            <a:ext cx="11340000" cy="179023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FE6AD-1F98-C3D9-8200-F07E1BF499FB}"/>
              </a:ext>
            </a:extLst>
          </p:cNvPr>
          <p:cNvSpPr/>
          <p:nvPr/>
        </p:nvSpPr>
        <p:spPr bwMode="white">
          <a:xfrm>
            <a:off x="5729425" y="4620492"/>
            <a:ext cx="1104483" cy="5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9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7F6CE-358B-71E6-B9BC-100F7C2BF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242240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398D4-64D3-AD47-97D5-1D83D2F2E0C1}"/>
              </a:ext>
            </a:extLst>
          </p:cNvPr>
          <p:cNvSpPr/>
          <p:nvPr/>
        </p:nvSpPr>
        <p:spPr bwMode="white">
          <a:xfrm>
            <a:off x="5948828" y="2324626"/>
            <a:ext cx="5331748" cy="6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F6C642-FE8F-7DA9-D9FC-762D483C0F6E}"/>
              </a:ext>
            </a:extLst>
          </p:cNvPr>
          <p:cNvSpPr/>
          <p:nvPr/>
        </p:nvSpPr>
        <p:spPr bwMode="white">
          <a:xfrm>
            <a:off x="1207166" y="3277747"/>
            <a:ext cx="1932846" cy="46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5EEEB3-4C91-9319-B47A-19422F04D4F0}"/>
              </a:ext>
            </a:extLst>
          </p:cNvPr>
          <p:cNvSpPr/>
          <p:nvPr/>
        </p:nvSpPr>
        <p:spPr bwMode="white">
          <a:xfrm>
            <a:off x="3168577" y="3258672"/>
            <a:ext cx="3941863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CBD23A-A2D1-CA27-3D8C-67EAAC561125}"/>
              </a:ext>
            </a:extLst>
          </p:cNvPr>
          <p:cNvSpPr/>
          <p:nvPr/>
        </p:nvSpPr>
        <p:spPr bwMode="white">
          <a:xfrm>
            <a:off x="7110441" y="3258672"/>
            <a:ext cx="561762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1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1BAD4-3ADA-A207-8F6C-3E063756C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891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DA782-259D-2AC6-DBB7-1D75EC38F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8" y="1340768"/>
            <a:ext cx="10007583" cy="53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62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77F58-2771-2F18-306C-52F85581A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7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192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44A8D-182F-649F-75F9-A873945B4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3399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57B70-277A-0742-62CF-D32BD2B35033}"/>
              </a:ext>
            </a:extLst>
          </p:cNvPr>
          <p:cNvSpPr/>
          <p:nvPr/>
        </p:nvSpPr>
        <p:spPr bwMode="white">
          <a:xfrm>
            <a:off x="4697360" y="3090968"/>
            <a:ext cx="6414560" cy="67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A639DC-9530-3059-E6D7-9F5A5407EC42}"/>
              </a:ext>
            </a:extLst>
          </p:cNvPr>
          <p:cNvSpPr/>
          <p:nvPr/>
        </p:nvSpPr>
        <p:spPr bwMode="white">
          <a:xfrm>
            <a:off x="1298217" y="4065611"/>
            <a:ext cx="504634" cy="45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1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57A56-0A54-1431-6E89-6093BC1F5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89392"/>
            <a:ext cx="113172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8992C-8C79-D560-1A33-1AA281ADF5B1}"/>
              </a:ext>
            </a:extLst>
          </p:cNvPr>
          <p:cNvSpPr/>
          <p:nvPr/>
        </p:nvSpPr>
        <p:spPr bwMode="white">
          <a:xfrm>
            <a:off x="10322291" y="1289113"/>
            <a:ext cx="532129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0A114-31EA-D621-80C2-9F228C88FD68}"/>
              </a:ext>
            </a:extLst>
          </p:cNvPr>
          <p:cNvSpPr/>
          <p:nvPr/>
        </p:nvSpPr>
        <p:spPr bwMode="white">
          <a:xfrm>
            <a:off x="1323600" y="2078487"/>
            <a:ext cx="152037" cy="6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98E9F-1738-196C-E254-13F7395EC7CD}"/>
              </a:ext>
            </a:extLst>
          </p:cNvPr>
          <p:cNvSpPr/>
          <p:nvPr/>
        </p:nvSpPr>
        <p:spPr bwMode="white">
          <a:xfrm>
            <a:off x="1152559" y="2145061"/>
            <a:ext cx="522627" cy="43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1A2AB8-D299-9B24-F228-D87A7D99A84A}"/>
              </a:ext>
            </a:extLst>
          </p:cNvPr>
          <p:cNvSpPr/>
          <p:nvPr/>
        </p:nvSpPr>
        <p:spPr bwMode="white">
          <a:xfrm>
            <a:off x="4003253" y="5435706"/>
            <a:ext cx="1691411" cy="513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5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68ED9-DB54-3AB7-F212-66154F8FB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34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F2DF10-81A3-7382-44F8-AFA292D0FB08}"/>
              </a:ext>
            </a:extLst>
          </p:cNvPr>
          <p:cNvSpPr/>
          <p:nvPr/>
        </p:nvSpPr>
        <p:spPr bwMode="white">
          <a:xfrm>
            <a:off x="2597531" y="2272133"/>
            <a:ext cx="1171133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A02FD-FDDC-A175-E3B4-E50076F1FDAD}"/>
              </a:ext>
            </a:extLst>
          </p:cNvPr>
          <p:cNvSpPr/>
          <p:nvPr/>
        </p:nvSpPr>
        <p:spPr bwMode="white">
          <a:xfrm>
            <a:off x="7434408" y="3920562"/>
            <a:ext cx="2313702" cy="5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58DDF3-9779-B082-92BC-73FCC27F3AFC}"/>
              </a:ext>
            </a:extLst>
          </p:cNvPr>
          <p:cNvSpPr/>
          <p:nvPr/>
        </p:nvSpPr>
        <p:spPr bwMode="white">
          <a:xfrm>
            <a:off x="9767153" y="3958676"/>
            <a:ext cx="1094962" cy="4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47A246-8972-553D-FA27-00047CF7D6E3}"/>
              </a:ext>
            </a:extLst>
          </p:cNvPr>
          <p:cNvSpPr/>
          <p:nvPr/>
        </p:nvSpPr>
        <p:spPr bwMode="white">
          <a:xfrm>
            <a:off x="1188362" y="4768597"/>
            <a:ext cx="1666246" cy="4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BAFDFF-372B-F979-8603-AAB969C015C0}"/>
              </a:ext>
            </a:extLst>
          </p:cNvPr>
          <p:cNvSpPr/>
          <p:nvPr/>
        </p:nvSpPr>
        <p:spPr bwMode="white">
          <a:xfrm>
            <a:off x="2845088" y="4759069"/>
            <a:ext cx="1913803" cy="5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25DAB3-0BC0-1ACB-1347-6F352AE2B960}"/>
              </a:ext>
            </a:extLst>
          </p:cNvPr>
          <p:cNvSpPr/>
          <p:nvPr/>
        </p:nvSpPr>
        <p:spPr bwMode="white">
          <a:xfrm>
            <a:off x="4835062" y="4768597"/>
            <a:ext cx="3865692" cy="48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4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4ED7F-0811-8C04-F936-6967686B5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518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515A6-A62A-D122-4128-9531F97788AC}"/>
              </a:ext>
            </a:extLst>
          </p:cNvPr>
          <p:cNvSpPr/>
          <p:nvPr/>
        </p:nvSpPr>
        <p:spPr bwMode="white">
          <a:xfrm>
            <a:off x="6953935" y="2457704"/>
            <a:ext cx="3380100" cy="49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59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5615E-5B9B-74F5-86F2-08A45811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172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4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259ED-1C0C-D709-C636-DCB0FAC58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187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4F4DB-4AD8-66F2-556A-04AC0C154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63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58646-29A7-B101-2708-5F414425331E}"/>
              </a:ext>
            </a:extLst>
          </p:cNvPr>
          <p:cNvSpPr/>
          <p:nvPr/>
        </p:nvSpPr>
        <p:spPr bwMode="white">
          <a:xfrm>
            <a:off x="9097447" y="1822962"/>
            <a:ext cx="580806" cy="51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E9FAC-0985-A664-3719-EE7DC11D4E78}"/>
              </a:ext>
            </a:extLst>
          </p:cNvPr>
          <p:cNvSpPr/>
          <p:nvPr/>
        </p:nvSpPr>
        <p:spPr bwMode="white">
          <a:xfrm>
            <a:off x="1213719" y="4455785"/>
            <a:ext cx="1361561" cy="4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C0A019-6E56-6650-B7E0-448404632F4B}"/>
              </a:ext>
            </a:extLst>
          </p:cNvPr>
          <p:cNvSpPr/>
          <p:nvPr/>
        </p:nvSpPr>
        <p:spPr bwMode="white">
          <a:xfrm>
            <a:off x="2756187" y="4493942"/>
            <a:ext cx="514156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FD8AB9-63FC-825C-E523-AC5B67189F78}"/>
              </a:ext>
            </a:extLst>
          </p:cNvPr>
          <p:cNvSpPr/>
          <p:nvPr/>
        </p:nvSpPr>
        <p:spPr bwMode="white">
          <a:xfrm>
            <a:off x="1708832" y="5229200"/>
            <a:ext cx="1742418" cy="5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2E4C0A-C418-CBDA-077B-63D7EA239DBB}"/>
              </a:ext>
            </a:extLst>
          </p:cNvPr>
          <p:cNvSpPr/>
          <p:nvPr/>
        </p:nvSpPr>
        <p:spPr bwMode="white">
          <a:xfrm>
            <a:off x="8211956" y="5314315"/>
            <a:ext cx="1742418" cy="5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3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9EC71-F0B5-C5C8-CCEB-0BF7098A7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7" y="1484784"/>
            <a:ext cx="11340000" cy="26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312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B8A7E-EC5C-9D32-BC45-F3CC318F6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11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59071-3EA7-AC0F-36F9-97F5135B10A0}"/>
              </a:ext>
            </a:extLst>
          </p:cNvPr>
          <p:cNvSpPr/>
          <p:nvPr/>
        </p:nvSpPr>
        <p:spPr bwMode="white">
          <a:xfrm>
            <a:off x="9138740" y="3092634"/>
            <a:ext cx="1685289" cy="4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773FAC-D45E-8CAD-7080-70F50EC0EE6D}"/>
              </a:ext>
            </a:extLst>
          </p:cNvPr>
          <p:cNvSpPr/>
          <p:nvPr/>
        </p:nvSpPr>
        <p:spPr bwMode="white">
          <a:xfrm>
            <a:off x="1150277" y="3950680"/>
            <a:ext cx="3503879" cy="5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5F9F01-FBD9-C20A-1D38-0BE226981D78}"/>
              </a:ext>
            </a:extLst>
          </p:cNvPr>
          <p:cNvSpPr/>
          <p:nvPr/>
        </p:nvSpPr>
        <p:spPr bwMode="white">
          <a:xfrm>
            <a:off x="4730327" y="3969748"/>
            <a:ext cx="1085440" cy="48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4938D-4391-4826-75FE-C1D31B4D9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7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E7881-C0DE-DDDB-15C0-CEC9413FBDF6}"/>
              </a:ext>
            </a:extLst>
          </p:cNvPr>
          <p:cNvSpPr/>
          <p:nvPr/>
        </p:nvSpPr>
        <p:spPr bwMode="white">
          <a:xfrm>
            <a:off x="8184232" y="2060848"/>
            <a:ext cx="1725742" cy="63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DC259-99E8-307A-035C-DD10C3A3C831}"/>
              </a:ext>
            </a:extLst>
          </p:cNvPr>
          <p:cNvSpPr/>
          <p:nvPr/>
        </p:nvSpPr>
        <p:spPr bwMode="white">
          <a:xfrm>
            <a:off x="4549420" y="3071543"/>
            <a:ext cx="1037833" cy="4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54672D-568F-4D13-372E-D538FE542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5157"/>
            <a:ext cx="11340000" cy="16898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D60C6F-7760-1BFE-F63F-69F98E1A75DA}"/>
              </a:ext>
            </a:extLst>
          </p:cNvPr>
          <p:cNvSpPr/>
          <p:nvPr/>
        </p:nvSpPr>
        <p:spPr bwMode="white">
          <a:xfrm>
            <a:off x="9034005" y="4107009"/>
            <a:ext cx="1152090" cy="45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690B1C-2E1E-80CE-640A-3EDF1EB71609}"/>
              </a:ext>
            </a:extLst>
          </p:cNvPr>
          <p:cNvSpPr/>
          <p:nvPr/>
        </p:nvSpPr>
        <p:spPr bwMode="white">
          <a:xfrm>
            <a:off x="3096304" y="4937629"/>
            <a:ext cx="1296143" cy="5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43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286FB-55A9-DF87-0AB4-B15E6378E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96460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229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E0CC7-60FA-CAE7-AFF4-D323C4B7F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3C3BA-930C-0317-996E-05609468AE56}"/>
              </a:ext>
            </a:extLst>
          </p:cNvPr>
          <p:cNvSpPr/>
          <p:nvPr/>
        </p:nvSpPr>
        <p:spPr bwMode="white">
          <a:xfrm>
            <a:off x="3397329" y="2154989"/>
            <a:ext cx="7955255" cy="62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8F068F-082E-4F1B-D183-D4B34D1B0682}"/>
              </a:ext>
            </a:extLst>
          </p:cNvPr>
          <p:cNvSpPr/>
          <p:nvPr/>
        </p:nvSpPr>
        <p:spPr bwMode="white">
          <a:xfrm>
            <a:off x="1169319" y="3149644"/>
            <a:ext cx="1380604" cy="4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1EEB45-F29B-6A81-E9BF-BF97C3C83979}"/>
              </a:ext>
            </a:extLst>
          </p:cNvPr>
          <p:cNvSpPr/>
          <p:nvPr/>
        </p:nvSpPr>
        <p:spPr bwMode="white">
          <a:xfrm>
            <a:off x="2607052" y="3068961"/>
            <a:ext cx="8601516" cy="57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C28CCA-FC99-763F-FDC2-D6FC96D8560C}"/>
              </a:ext>
            </a:extLst>
          </p:cNvPr>
          <p:cNvSpPr/>
          <p:nvPr/>
        </p:nvSpPr>
        <p:spPr bwMode="white">
          <a:xfrm>
            <a:off x="1150277" y="4007605"/>
            <a:ext cx="4874962" cy="51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2478FF-6E09-F04F-1AF4-C650EF426813}"/>
              </a:ext>
            </a:extLst>
          </p:cNvPr>
          <p:cNvSpPr/>
          <p:nvPr/>
        </p:nvSpPr>
        <p:spPr bwMode="white">
          <a:xfrm>
            <a:off x="6149017" y="4026671"/>
            <a:ext cx="1352040" cy="4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81E66-2B47-A4C4-9F31-89CB9180AF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3354B-C33F-20C7-D6D7-33EEB9D6B5B7}"/>
              </a:ext>
            </a:extLst>
          </p:cNvPr>
          <p:cNvSpPr/>
          <p:nvPr/>
        </p:nvSpPr>
        <p:spPr bwMode="white">
          <a:xfrm>
            <a:off x="9167304" y="2271576"/>
            <a:ext cx="1028312" cy="5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0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8849E-4370-E65C-5DD2-AACE0DFE2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32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E40A251-73C2-F656-00E6-6FE33ADC61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013188"/>
            <a:ext cx="11340000" cy="26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494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85965-AAB0-FF6A-7A3E-0A60CDA79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27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044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36217-0B11-8231-1F13-892B9246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72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920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14BBA-7532-7CD1-C5CA-F05097E56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3AFCC-7CDF-9FEF-4578-0562960B212C}"/>
              </a:ext>
            </a:extLst>
          </p:cNvPr>
          <p:cNvSpPr/>
          <p:nvPr/>
        </p:nvSpPr>
        <p:spPr bwMode="white">
          <a:xfrm>
            <a:off x="4140000" y="1519165"/>
            <a:ext cx="2599345" cy="49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83F98-7CA5-A6C5-482A-E545172DD860}"/>
              </a:ext>
            </a:extLst>
          </p:cNvPr>
          <p:cNvSpPr/>
          <p:nvPr/>
        </p:nvSpPr>
        <p:spPr bwMode="white">
          <a:xfrm>
            <a:off x="2921259" y="3252075"/>
            <a:ext cx="2494609" cy="47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5CE634-E255-205D-D72B-0EC21C475120}"/>
              </a:ext>
            </a:extLst>
          </p:cNvPr>
          <p:cNvSpPr/>
          <p:nvPr/>
        </p:nvSpPr>
        <p:spPr bwMode="white">
          <a:xfrm>
            <a:off x="4577984" y="4099487"/>
            <a:ext cx="1104483" cy="523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34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1C087-8442-004D-0FC0-CC2FDA214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11AAA-C561-C078-2EF3-0EBFB57665A5}"/>
              </a:ext>
            </a:extLst>
          </p:cNvPr>
          <p:cNvSpPr/>
          <p:nvPr/>
        </p:nvSpPr>
        <p:spPr bwMode="white">
          <a:xfrm>
            <a:off x="10214659" y="1481324"/>
            <a:ext cx="656977" cy="4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B851B-5183-FBA9-124D-AE9BCF83E1DA}"/>
              </a:ext>
            </a:extLst>
          </p:cNvPr>
          <p:cNvSpPr/>
          <p:nvPr/>
        </p:nvSpPr>
        <p:spPr bwMode="white">
          <a:xfrm>
            <a:off x="1169319" y="2348604"/>
            <a:ext cx="342770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4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4A915-6F67-1336-DF33-CDB12DC31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3FD30-67FC-BADA-3929-DB409B365585}"/>
              </a:ext>
            </a:extLst>
          </p:cNvPr>
          <p:cNvSpPr/>
          <p:nvPr/>
        </p:nvSpPr>
        <p:spPr bwMode="white">
          <a:xfrm>
            <a:off x="8424634" y="5909596"/>
            <a:ext cx="895012" cy="4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1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21218-8EC0-882C-82E6-D020447FA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07" y="1103641"/>
            <a:ext cx="11340000" cy="25510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A96F1B-6A8C-C856-C638-D31BF0E1BC27}"/>
              </a:ext>
            </a:extLst>
          </p:cNvPr>
          <p:cNvSpPr/>
          <p:nvPr/>
        </p:nvSpPr>
        <p:spPr bwMode="white">
          <a:xfrm>
            <a:off x="5728539" y="2780928"/>
            <a:ext cx="1094962" cy="70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5016CA-2ABF-3B29-8038-EDE72560EF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3531636"/>
            <a:ext cx="6552728" cy="331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A0F98-62C1-D48B-CF33-17FFF7216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53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5A1374-8CEF-C68B-05BB-1A780DC06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24944"/>
            <a:ext cx="11340000" cy="2557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0BEEE-6BF2-4C83-E227-FF61006E416C}"/>
              </a:ext>
            </a:extLst>
          </p:cNvPr>
          <p:cNvSpPr/>
          <p:nvPr/>
        </p:nvSpPr>
        <p:spPr bwMode="white">
          <a:xfrm>
            <a:off x="10148387" y="3993565"/>
            <a:ext cx="1152090" cy="41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01538C-0A1E-A1FE-0FA1-D83BDC9E4F04}"/>
              </a:ext>
            </a:extLst>
          </p:cNvPr>
          <p:cNvSpPr/>
          <p:nvPr/>
        </p:nvSpPr>
        <p:spPr bwMode="white">
          <a:xfrm>
            <a:off x="1017354" y="4795031"/>
            <a:ext cx="2085188" cy="45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22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085E0-3152-FC65-D730-67D365C6D5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84784"/>
            <a:ext cx="11340000" cy="2797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6EE47-0260-444E-4857-EF646FBBF89F}"/>
              </a:ext>
            </a:extLst>
          </p:cNvPr>
          <p:cNvSpPr/>
          <p:nvPr/>
        </p:nvSpPr>
        <p:spPr bwMode="white">
          <a:xfrm>
            <a:off x="3127617" y="3413254"/>
            <a:ext cx="3884735" cy="486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36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AFC50-CB3E-B256-0C60-5CA507847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4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56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B477B-A870-E16C-56B6-C4AA22B96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52779"/>
            <a:ext cx="11340000" cy="415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006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DFC35-705F-58A1-82AA-BF2F4FB23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6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9405E-B934-F08A-31D9-376DF2FA10A5}"/>
              </a:ext>
            </a:extLst>
          </p:cNvPr>
          <p:cNvSpPr/>
          <p:nvPr/>
        </p:nvSpPr>
        <p:spPr bwMode="white">
          <a:xfrm>
            <a:off x="6910730" y="3025058"/>
            <a:ext cx="1094962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D2DA28-0C82-D553-57DB-73C3E7C85571}"/>
              </a:ext>
            </a:extLst>
          </p:cNvPr>
          <p:cNvSpPr/>
          <p:nvPr/>
        </p:nvSpPr>
        <p:spPr bwMode="white">
          <a:xfrm>
            <a:off x="5158790" y="5531294"/>
            <a:ext cx="4360806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65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672AB-7938-EB61-A100-F6B427169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69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834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