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57" r:id="rId23"/>
    <p:sldId id="337" r:id="rId24"/>
    <p:sldId id="336" r:id="rId25"/>
    <p:sldId id="335" r:id="rId26"/>
    <p:sldId id="334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6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72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1ABC376-CB53-91E4-A008-0DC3E318D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744" y="2982978"/>
            <a:ext cx="10704512" cy="8920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A5BC9-A641-9D6F-6F13-7AA6FC1DB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5354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314B98-BA40-276C-A22A-CF29601D1729}"/>
              </a:ext>
            </a:extLst>
          </p:cNvPr>
          <p:cNvSpPr/>
          <p:nvPr/>
        </p:nvSpPr>
        <p:spPr bwMode="white">
          <a:xfrm>
            <a:off x="7776527" y="2132857"/>
            <a:ext cx="1466297" cy="70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4FDF66-5626-5881-81B8-0CD6F200A564}"/>
              </a:ext>
            </a:extLst>
          </p:cNvPr>
          <p:cNvSpPr/>
          <p:nvPr/>
        </p:nvSpPr>
        <p:spPr bwMode="white">
          <a:xfrm>
            <a:off x="10928115" y="2355112"/>
            <a:ext cx="552241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2A83C4-9369-9DA0-7CFB-FAC4F0DF7B36}"/>
              </a:ext>
            </a:extLst>
          </p:cNvPr>
          <p:cNvSpPr/>
          <p:nvPr/>
        </p:nvSpPr>
        <p:spPr bwMode="white">
          <a:xfrm>
            <a:off x="1035370" y="3260407"/>
            <a:ext cx="533198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04829D-A61B-8D03-9570-E335999C2D64}"/>
              </a:ext>
            </a:extLst>
          </p:cNvPr>
          <p:cNvSpPr/>
          <p:nvPr/>
        </p:nvSpPr>
        <p:spPr bwMode="white">
          <a:xfrm>
            <a:off x="2977738" y="3250877"/>
            <a:ext cx="1085440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61B517-7965-C872-4362-6B21AFD622CC}"/>
              </a:ext>
            </a:extLst>
          </p:cNvPr>
          <p:cNvSpPr/>
          <p:nvPr/>
        </p:nvSpPr>
        <p:spPr bwMode="white">
          <a:xfrm>
            <a:off x="6528048" y="3140968"/>
            <a:ext cx="1248479" cy="62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4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30461-D402-BD83-FE27-EFAA2FDD4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03100"/>
            <a:ext cx="11340000" cy="21259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7E4C68-FB82-2C96-CDB5-B4953677C040}"/>
              </a:ext>
            </a:extLst>
          </p:cNvPr>
          <p:cNvSpPr/>
          <p:nvPr/>
        </p:nvSpPr>
        <p:spPr bwMode="white">
          <a:xfrm>
            <a:off x="3901314" y="1451279"/>
            <a:ext cx="2554726" cy="6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0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288F1D-B1FE-9E17-8B81-B786944E6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71054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674020-AE74-0F4C-2062-5F4096465517}"/>
              </a:ext>
            </a:extLst>
          </p:cNvPr>
          <p:cNvSpPr/>
          <p:nvPr/>
        </p:nvSpPr>
        <p:spPr bwMode="white">
          <a:xfrm>
            <a:off x="10638721" y="5469648"/>
            <a:ext cx="380856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29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C741A-2007-6461-782B-A52062CA4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87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381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8E590-CE5F-B1C0-C2CD-6F7CE3F7B3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967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5778A7-0916-EAE7-006D-B790BCBA6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783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A1F17-11E1-2AA4-558E-C5CC3997B02A}"/>
              </a:ext>
            </a:extLst>
          </p:cNvPr>
          <p:cNvSpPr/>
          <p:nvPr/>
        </p:nvSpPr>
        <p:spPr bwMode="white">
          <a:xfrm>
            <a:off x="10192409" y="1598035"/>
            <a:ext cx="380856" cy="39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99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E57977-EB86-A4A3-E68B-F292C6357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03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D11A4-DBB3-C6D3-7720-D1F3F7378D74}"/>
              </a:ext>
            </a:extLst>
          </p:cNvPr>
          <p:cNvSpPr/>
          <p:nvPr/>
        </p:nvSpPr>
        <p:spPr bwMode="white">
          <a:xfrm>
            <a:off x="10538387" y="3682830"/>
            <a:ext cx="352292" cy="3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33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F7DB0-1463-58ED-C2B2-647D90822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83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764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CD389-D68F-B39B-3A99-1131541C1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7846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230B10-C696-81CC-8F7F-42F2917894AA}"/>
              </a:ext>
            </a:extLst>
          </p:cNvPr>
          <p:cNvSpPr/>
          <p:nvPr/>
        </p:nvSpPr>
        <p:spPr bwMode="white">
          <a:xfrm>
            <a:off x="10528216" y="2314922"/>
            <a:ext cx="428463" cy="3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74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3A0A0-014D-1987-C50A-D9C22A1BC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9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BD3F20-C1E1-313C-4C62-6BB6D350BAB6}"/>
              </a:ext>
            </a:extLst>
          </p:cNvPr>
          <p:cNvSpPr/>
          <p:nvPr/>
        </p:nvSpPr>
        <p:spPr bwMode="white">
          <a:xfrm>
            <a:off x="10481259" y="5668802"/>
            <a:ext cx="342769" cy="39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42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FB461-5BC9-4698-BBAD-F55AB66C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46373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DAEF09-9D95-10FF-C509-D513645EBA9E}"/>
              </a:ext>
            </a:extLst>
          </p:cNvPr>
          <p:cNvSpPr/>
          <p:nvPr/>
        </p:nvSpPr>
        <p:spPr bwMode="white">
          <a:xfrm>
            <a:off x="2711138" y="4959925"/>
            <a:ext cx="2151838" cy="49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8419F-3349-93C5-4F40-148DBFAB51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22265"/>
            <a:ext cx="11340000" cy="401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9199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90263-AE23-3F18-1885-8B60F4F23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96"/>
          <a:stretch/>
        </p:blipFill>
        <p:spPr>
          <a:xfrm>
            <a:off x="767408" y="1268760"/>
            <a:ext cx="11164679" cy="3312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90C7BF-E4A6-1F0F-132C-51271A704FCD}"/>
              </a:ext>
            </a:extLst>
          </p:cNvPr>
          <p:cNvSpPr/>
          <p:nvPr/>
        </p:nvSpPr>
        <p:spPr bwMode="white">
          <a:xfrm>
            <a:off x="10488488" y="3573016"/>
            <a:ext cx="86409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39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A3036E-394D-96AE-6AE5-6F8047B0C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45FD5-E9F4-C7A7-88F2-12D5F8AE5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77"/>
          <a:stretch/>
        </p:blipFill>
        <p:spPr>
          <a:xfrm>
            <a:off x="695400" y="1484784"/>
            <a:ext cx="11252267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456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29CD7-3CEF-A020-C94B-539926CCB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614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55902E-6A18-0D29-5668-E6A8A19451A6}"/>
              </a:ext>
            </a:extLst>
          </p:cNvPr>
          <p:cNvSpPr/>
          <p:nvPr/>
        </p:nvSpPr>
        <p:spPr bwMode="white">
          <a:xfrm>
            <a:off x="10414609" y="5256948"/>
            <a:ext cx="371335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65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8DDEC-6A60-AEFB-2BAC-6048F85E2E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47279"/>
            <a:ext cx="11340000" cy="396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147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63E3D6-0374-FCCA-69AE-4C606386E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2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D1A35-83F8-3D22-AAC7-E3FD22297240}"/>
              </a:ext>
            </a:extLst>
          </p:cNvPr>
          <p:cNvSpPr/>
          <p:nvPr/>
        </p:nvSpPr>
        <p:spPr bwMode="white">
          <a:xfrm>
            <a:off x="10443173" y="3626824"/>
            <a:ext cx="342769" cy="39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16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D7118-4649-F018-2EDA-297194C133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80728"/>
            <a:ext cx="10206504" cy="367234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2040745-73BE-6F1F-F92E-B1E39B2A2C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984" y="4725144"/>
            <a:ext cx="10206504" cy="163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0947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783087-DC04-2E9F-4480-75345267C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0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C98A0D-FA43-1A97-0E41-F9E4851A15A7}"/>
              </a:ext>
            </a:extLst>
          </p:cNvPr>
          <p:cNvSpPr/>
          <p:nvPr/>
        </p:nvSpPr>
        <p:spPr bwMode="white">
          <a:xfrm>
            <a:off x="10481259" y="4464829"/>
            <a:ext cx="371334" cy="40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66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20C1F-4762-A7C8-43AB-095EAE39C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05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3006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1B39A4-2F8B-2137-E48F-3A7E597FF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922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31DF6-7259-1459-FD2B-E50D41C52E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657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018AF-F6B9-4149-6191-ADBCEA9A9631}"/>
              </a:ext>
            </a:extLst>
          </p:cNvPr>
          <p:cNvSpPr/>
          <p:nvPr/>
        </p:nvSpPr>
        <p:spPr bwMode="white">
          <a:xfrm>
            <a:off x="4921711" y="1555631"/>
            <a:ext cx="1152090" cy="50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E8D287-B033-7D9D-7B1A-4D03B43CBF39}"/>
              </a:ext>
            </a:extLst>
          </p:cNvPr>
          <p:cNvSpPr/>
          <p:nvPr/>
        </p:nvSpPr>
        <p:spPr bwMode="white">
          <a:xfrm>
            <a:off x="1132190" y="2469908"/>
            <a:ext cx="1104483" cy="48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5CA934-5C4B-A23F-8074-B0C2E1AB1773}"/>
              </a:ext>
            </a:extLst>
          </p:cNvPr>
          <p:cNvSpPr/>
          <p:nvPr/>
        </p:nvSpPr>
        <p:spPr bwMode="white">
          <a:xfrm>
            <a:off x="8835011" y="2469908"/>
            <a:ext cx="1085440" cy="50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A0E69F-36CD-F795-07E7-67A69F12ABD4}"/>
              </a:ext>
            </a:extLst>
          </p:cNvPr>
          <p:cNvSpPr/>
          <p:nvPr/>
        </p:nvSpPr>
        <p:spPr bwMode="white">
          <a:xfrm>
            <a:off x="3617278" y="3393709"/>
            <a:ext cx="2208967" cy="49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25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30B66-8EBC-D74B-3B2E-5EF15A544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4086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41537B-0786-A7F2-3560-768808FC2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766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DDB511-FFB0-0D9A-57A9-A5CE091FD88A}"/>
              </a:ext>
            </a:extLst>
          </p:cNvPr>
          <p:cNvSpPr/>
          <p:nvPr/>
        </p:nvSpPr>
        <p:spPr bwMode="white">
          <a:xfrm>
            <a:off x="1559496" y="2348880"/>
            <a:ext cx="2628110" cy="73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8C0F72-3B80-5990-4344-B84429B0C407}"/>
              </a:ext>
            </a:extLst>
          </p:cNvPr>
          <p:cNvSpPr/>
          <p:nvPr/>
        </p:nvSpPr>
        <p:spPr bwMode="white">
          <a:xfrm>
            <a:off x="8688288" y="2348880"/>
            <a:ext cx="1916749" cy="72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0C97E5-0334-BC6B-9F40-A188AD938D42}"/>
              </a:ext>
            </a:extLst>
          </p:cNvPr>
          <p:cNvSpPr/>
          <p:nvPr/>
        </p:nvSpPr>
        <p:spPr bwMode="white">
          <a:xfrm>
            <a:off x="1283576" y="3571461"/>
            <a:ext cx="418942" cy="44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26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0CE1F-321E-6EFC-D046-276C26C05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39161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922EDC-8B67-F113-B4B7-F525F73C9D56}"/>
              </a:ext>
            </a:extLst>
          </p:cNvPr>
          <p:cNvSpPr/>
          <p:nvPr/>
        </p:nvSpPr>
        <p:spPr bwMode="white">
          <a:xfrm>
            <a:off x="8688288" y="2348880"/>
            <a:ext cx="1930194" cy="645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A9F959-4335-838B-49C4-A7DA01983867}"/>
              </a:ext>
            </a:extLst>
          </p:cNvPr>
          <p:cNvSpPr/>
          <p:nvPr/>
        </p:nvSpPr>
        <p:spPr bwMode="white">
          <a:xfrm>
            <a:off x="1192286" y="3451832"/>
            <a:ext cx="580806" cy="49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57020D-C95A-0190-8743-B15DE3D75C7B}"/>
              </a:ext>
            </a:extLst>
          </p:cNvPr>
          <p:cNvSpPr/>
          <p:nvPr/>
        </p:nvSpPr>
        <p:spPr bwMode="white">
          <a:xfrm>
            <a:off x="3496468" y="4423719"/>
            <a:ext cx="2113753" cy="5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95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9AF42-ED33-147D-BBF2-DA537F7BB3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3472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839FD-F726-A624-A6D8-8937D3DEF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52923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2BA563-A6FA-2155-BDA1-B228C68B77A8}"/>
              </a:ext>
            </a:extLst>
          </p:cNvPr>
          <p:cNvSpPr/>
          <p:nvPr/>
        </p:nvSpPr>
        <p:spPr bwMode="white">
          <a:xfrm>
            <a:off x="6365997" y="1549576"/>
            <a:ext cx="2266095" cy="524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11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2CD90-8218-90FD-1A58-67FBA35AE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757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CD340D-456F-3FD9-6BAE-FE3A57701991}"/>
              </a:ext>
            </a:extLst>
          </p:cNvPr>
          <p:cNvSpPr/>
          <p:nvPr/>
        </p:nvSpPr>
        <p:spPr bwMode="white">
          <a:xfrm>
            <a:off x="1540005" y="2485616"/>
            <a:ext cx="1114005" cy="51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820DB3-9E16-9B7E-4C81-C9C1885F2856}"/>
              </a:ext>
            </a:extLst>
          </p:cNvPr>
          <p:cNvSpPr/>
          <p:nvPr/>
        </p:nvSpPr>
        <p:spPr bwMode="white">
          <a:xfrm>
            <a:off x="3215773" y="3411035"/>
            <a:ext cx="1094962" cy="49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92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DA223-079E-783A-96A8-3677DE348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09" y="1274381"/>
            <a:ext cx="11340000" cy="2751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A25F3B-BA8B-B73A-03C9-550A78E12945}"/>
              </a:ext>
            </a:extLst>
          </p:cNvPr>
          <p:cNvSpPr/>
          <p:nvPr/>
        </p:nvSpPr>
        <p:spPr bwMode="white">
          <a:xfrm>
            <a:off x="4871864" y="2204864"/>
            <a:ext cx="2520280" cy="72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24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E3409-CAB2-D5D4-523F-9CE34ABC7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7571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6A51BB-1226-F319-238E-5ECA0FBA67ED}"/>
              </a:ext>
            </a:extLst>
          </p:cNvPr>
          <p:cNvSpPr/>
          <p:nvPr/>
        </p:nvSpPr>
        <p:spPr bwMode="white">
          <a:xfrm>
            <a:off x="1568569" y="2204864"/>
            <a:ext cx="1066397" cy="786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81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C59CC-1C1F-9928-530D-506BE1608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531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2C6359-2092-81A3-5C9F-4DE13279BB7F}"/>
              </a:ext>
            </a:extLst>
          </p:cNvPr>
          <p:cNvSpPr/>
          <p:nvPr/>
        </p:nvSpPr>
        <p:spPr bwMode="white">
          <a:xfrm>
            <a:off x="6091239" y="3203648"/>
            <a:ext cx="1094962" cy="45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D59E0B-AAA0-D67A-5A5F-C520A106DCCB}"/>
              </a:ext>
            </a:extLst>
          </p:cNvPr>
          <p:cNvSpPr/>
          <p:nvPr/>
        </p:nvSpPr>
        <p:spPr bwMode="white">
          <a:xfrm>
            <a:off x="5231904" y="3933056"/>
            <a:ext cx="2773139" cy="66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1D32B4-1350-9FDB-A184-8B6C76508A4E}"/>
              </a:ext>
            </a:extLst>
          </p:cNvPr>
          <p:cNvSpPr/>
          <p:nvPr/>
        </p:nvSpPr>
        <p:spPr bwMode="white">
          <a:xfrm>
            <a:off x="2349324" y="5025073"/>
            <a:ext cx="1142569" cy="49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34504A-16BC-76B9-5DF5-DE1831202059}"/>
              </a:ext>
            </a:extLst>
          </p:cNvPr>
          <p:cNvSpPr/>
          <p:nvPr/>
        </p:nvSpPr>
        <p:spPr bwMode="white">
          <a:xfrm>
            <a:off x="10848528" y="4891565"/>
            <a:ext cx="603265" cy="49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78E6F5-89EA-B739-7D65-FAB24A698A85}"/>
              </a:ext>
            </a:extLst>
          </p:cNvPr>
          <p:cNvSpPr/>
          <p:nvPr/>
        </p:nvSpPr>
        <p:spPr bwMode="white">
          <a:xfrm>
            <a:off x="1835168" y="5931017"/>
            <a:ext cx="1647204" cy="51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8E7009A-7FA7-D574-3F67-7E453F8A3151}"/>
              </a:ext>
            </a:extLst>
          </p:cNvPr>
          <p:cNvSpPr/>
          <p:nvPr/>
        </p:nvSpPr>
        <p:spPr bwMode="white">
          <a:xfrm>
            <a:off x="5177183" y="5783091"/>
            <a:ext cx="1422873" cy="66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46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553DF-2A06-5E52-9FC0-B7A85C8FB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36799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15CB50-8FC0-19DA-DDDE-A221EB89687D}"/>
              </a:ext>
            </a:extLst>
          </p:cNvPr>
          <p:cNvSpPr/>
          <p:nvPr/>
        </p:nvSpPr>
        <p:spPr bwMode="white">
          <a:xfrm>
            <a:off x="10209062" y="2227384"/>
            <a:ext cx="571285" cy="6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FAABB3-1892-1DB2-9544-8DD511AD3CDC}"/>
              </a:ext>
            </a:extLst>
          </p:cNvPr>
          <p:cNvSpPr/>
          <p:nvPr/>
        </p:nvSpPr>
        <p:spPr bwMode="white">
          <a:xfrm>
            <a:off x="1687400" y="3333274"/>
            <a:ext cx="1816312" cy="59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C548E7-1348-292B-58D3-619F5E94B91A}"/>
              </a:ext>
            </a:extLst>
          </p:cNvPr>
          <p:cNvSpPr/>
          <p:nvPr/>
        </p:nvSpPr>
        <p:spPr bwMode="white">
          <a:xfrm>
            <a:off x="9408368" y="3332443"/>
            <a:ext cx="1324372" cy="60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2C3530-8D64-5D60-3521-3C979481925A}"/>
              </a:ext>
            </a:extLst>
          </p:cNvPr>
          <p:cNvSpPr/>
          <p:nvPr/>
        </p:nvSpPr>
        <p:spPr bwMode="white">
          <a:xfrm>
            <a:off x="1687400" y="4315228"/>
            <a:ext cx="542720" cy="4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85835F-3E3B-B89E-76DC-821587A6F98A}"/>
              </a:ext>
            </a:extLst>
          </p:cNvPr>
          <p:cNvSpPr/>
          <p:nvPr/>
        </p:nvSpPr>
        <p:spPr bwMode="white">
          <a:xfrm>
            <a:off x="3677375" y="4315228"/>
            <a:ext cx="1056876" cy="4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0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B7A66-9CA7-95A9-5FCD-64277663A1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7021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A0725D-290C-2F9D-34DE-3DD121D4D78B}"/>
              </a:ext>
            </a:extLst>
          </p:cNvPr>
          <p:cNvSpPr/>
          <p:nvPr/>
        </p:nvSpPr>
        <p:spPr bwMode="white">
          <a:xfrm>
            <a:off x="4056457" y="2438062"/>
            <a:ext cx="2218488" cy="50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D19DE1-BF62-ED6D-437E-3593930A448D}"/>
              </a:ext>
            </a:extLst>
          </p:cNvPr>
          <p:cNvSpPr/>
          <p:nvPr/>
        </p:nvSpPr>
        <p:spPr bwMode="white">
          <a:xfrm>
            <a:off x="4056457" y="4279609"/>
            <a:ext cx="2208967" cy="50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02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2024-12-11T16:06:31Z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