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77" r:id="rId4"/>
    <p:sldId id="376" r:id="rId5"/>
    <p:sldId id="374" r:id="rId6"/>
    <p:sldId id="373" r:id="rId7"/>
    <p:sldId id="372" r:id="rId8"/>
    <p:sldId id="371" r:id="rId9"/>
    <p:sldId id="370" r:id="rId10"/>
    <p:sldId id="369" r:id="rId11"/>
    <p:sldId id="366" r:id="rId12"/>
    <p:sldId id="365" r:id="rId13"/>
    <p:sldId id="364" r:id="rId14"/>
    <p:sldId id="363" r:id="rId15"/>
    <p:sldId id="362" r:id="rId16"/>
    <p:sldId id="361" r:id="rId17"/>
    <p:sldId id="360" r:id="rId18"/>
    <p:sldId id="359" r:id="rId19"/>
    <p:sldId id="357" r:id="rId20"/>
    <p:sldId id="356" r:id="rId21"/>
    <p:sldId id="354" r:id="rId22"/>
    <p:sldId id="353" r:id="rId23"/>
    <p:sldId id="352" r:id="rId24"/>
    <p:sldId id="351" r:id="rId25"/>
    <p:sldId id="350" r:id="rId26"/>
    <p:sldId id="348" r:id="rId27"/>
    <p:sldId id="347" r:id="rId28"/>
    <p:sldId id="346" r:id="rId29"/>
    <p:sldId id="345" r:id="rId30"/>
    <p:sldId id="344" r:id="rId31"/>
    <p:sldId id="342" r:id="rId32"/>
    <p:sldId id="341" r:id="rId33"/>
    <p:sldId id="340" r:id="rId34"/>
    <p:sldId id="339" r:id="rId35"/>
    <p:sldId id="338" r:id="rId36"/>
    <p:sldId id="337" r:id="rId37"/>
    <p:sldId id="335" r:id="rId38"/>
    <p:sldId id="334" r:id="rId39"/>
    <p:sldId id="333" r:id="rId40"/>
    <p:sldId id="332" r:id="rId41"/>
    <p:sldId id="330" r:id="rId42"/>
    <p:sldId id="329" r:id="rId43"/>
    <p:sldId id="328" r:id="rId44"/>
    <p:sldId id="327" r:id="rId45"/>
    <p:sldId id="326" r:id="rId46"/>
    <p:sldId id="325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1E6D78-9B79-DB1B-0ED9-DEA043F33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756" y="2965274"/>
            <a:ext cx="10488488" cy="9274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F5BAF-660D-E94E-17A0-3ECA28AC7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05430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20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31C2E-8DA8-CB02-B0E0-8FB749FC7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4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5FD82-AC39-5306-BB1B-F6741505407B}"/>
              </a:ext>
            </a:extLst>
          </p:cNvPr>
          <p:cNvSpPr/>
          <p:nvPr/>
        </p:nvSpPr>
        <p:spPr bwMode="white">
          <a:xfrm>
            <a:off x="10481259" y="2598490"/>
            <a:ext cx="380856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B5CA01-9A97-8869-2B3A-09E206465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333" y="620688"/>
            <a:ext cx="56114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8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28FF2-5BE9-9600-8554-89CC6C605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68016"/>
            <a:ext cx="11340000" cy="19356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4AC8871-9E36-1B11-A8AD-D9BF61EDFB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13"/>
          <a:stretch/>
        </p:blipFill>
        <p:spPr>
          <a:xfrm>
            <a:off x="623392" y="3284984"/>
            <a:ext cx="1142875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99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70AB3-9DDF-6735-B5A9-568EFC855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2"/>
          <a:stretch/>
        </p:blipFill>
        <p:spPr>
          <a:xfrm>
            <a:off x="767408" y="1525492"/>
            <a:ext cx="10972245" cy="380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0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A1DED-0474-EA4F-7A72-83A454982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10445-2077-694E-C696-63A383DD765F}"/>
              </a:ext>
            </a:extLst>
          </p:cNvPr>
          <p:cNvSpPr/>
          <p:nvPr/>
        </p:nvSpPr>
        <p:spPr bwMode="white">
          <a:xfrm>
            <a:off x="10414609" y="4623331"/>
            <a:ext cx="380856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8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3F9DB-D911-7734-603A-C68173488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79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89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1A48A-A70F-5DBF-A522-F03AF4E09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4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938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CD609-CE74-2346-AF9D-9FF8AE7BA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09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60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42767-DDC3-4E20-C11C-7DA030E07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6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A2809A-D836-CFCA-C1AD-5615EA1BFE6D}"/>
              </a:ext>
            </a:extLst>
          </p:cNvPr>
          <p:cNvSpPr/>
          <p:nvPr/>
        </p:nvSpPr>
        <p:spPr bwMode="white">
          <a:xfrm>
            <a:off x="10424130" y="3609316"/>
            <a:ext cx="380855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91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37CFB-8610-5550-B8C4-2520DAD70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C3EAD1-BC85-3C7D-C894-4FB8940EB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1204544"/>
            <a:ext cx="11340000" cy="394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8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B7E04-AF97-15E2-35A3-41050F16A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CA71C-FBCB-E994-A20F-BE515BC8AF16}"/>
              </a:ext>
            </a:extLst>
          </p:cNvPr>
          <p:cNvSpPr/>
          <p:nvPr/>
        </p:nvSpPr>
        <p:spPr bwMode="white">
          <a:xfrm>
            <a:off x="10414609" y="5331176"/>
            <a:ext cx="37133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CA2F8-1ECA-4210-107F-89E4384B4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502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671D42-88C3-A608-CE02-FEF001B2EB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420888"/>
            <a:ext cx="11340000" cy="1846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AD8887-384B-E257-7B71-8D177623BA5C}"/>
              </a:ext>
            </a:extLst>
          </p:cNvPr>
          <p:cNvSpPr/>
          <p:nvPr/>
        </p:nvSpPr>
        <p:spPr bwMode="white">
          <a:xfrm>
            <a:off x="10461398" y="3616598"/>
            <a:ext cx="342770" cy="392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87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8FE64-E036-5288-FE13-609550D94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5023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64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65152-3D96-09B7-F08B-CD86A6770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1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5AD03-5943-6166-3E6C-A026A1C93739}"/>
              </a:ext>
            </a:extLst>
          </p:cNvPr>
          <p:cNvSpPr/>
          <p:nvPr/>
        </p:nvSpPr>
        <p:spPr bwMode="white">
          <a:xfrm>
            <a:off x="10471738" y="4558905"/>
            <a:ext cx="380856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5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2E2BE-9049-E904-4CF5-1FCA66493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340000" cy="540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58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33C2F-B1DD-3C8E-C2A6-826F11AF1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1789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62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FD7BD-A374-9FB7-25B6-B5AB9226F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42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2E5DC-4159-6F16-44A6-68E34E871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7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3E110-2AE3-95E4-AAFA-B27DF6B2D8E2}"/>
              </a:ext>
            </a:extLst>
          </p:cNvPr>
          <p:cNvSpPr/>
          <p:nvPr/>
        </p:nvSpPr>
        <p:spPr bwMode="white">
          <a:xfrm>
            <a:off x="6977380" y="2466920"/>
            <a:ext cx="428463" cy="39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307F77-0DFF-2B86-31DC-40E95D838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068960"/>
            <a:ext cx="9577064" cy="33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4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50257-4DE7-0079-2BBC-E12EF3B56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1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F2C57-D883-0856-0D71-4C9D04261353}"/>
              </a:ext>
            </a:extLst>
          </p:cNvPr>
          <p:cNvSpPr/>
          <p:nvPr/>
        </p:nvSpPr>
        <p:spPr bwMode="white">
          <a:xfrm>
            <a:off x="7053551" y="1643291"/>
            <a:ext cx="352292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2FB8A-D2D4-D1B0-ABFE-5BF3C4F72594}"/>
              </a:ext>
            </a:extLst>
          </p:cNvPr>
          <p:cNvSpPr/>
          <p:nvPr/>
        </p:nvSpPr>
        <p:spPr bwMode="white">
          <a:xfrm>
            <a:off x="2845088" y="2558108"/>
            <a:ext cx="2228010" cy="5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F48763-05A4-2C7B-B891-8843B34AE5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368102"/>
            <a:ext cx="9577064" cy="33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99D09-B6A8-4792-EFB3-D4CD83A287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4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90FBB-A993-B5FE-FE73-27462A551C82}"/>
              </a:ext>
            </a:extLst>
          </p:cNvPr>
          <p:cNvSpPr/>
          <p:nvPr/>
        </p:nvSpPr>
        <p:spPr bwMode="white">
          <a:xfrm>
            <a:off x="3968614" y="2445230"/>
            <a:ext cx="1075919" cy="45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B842A3-91CC-618D-1CB6-D0D664956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068960"/>
            <a:ext cx="9577064" cy="335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1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809A9-7A28-B921-19EB-EC61CFA17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2852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A97438-BA77-7E9E-E504-3EE9113FF21A}"/>
              </a:ext>
            </a:extLst>
          </p:cNvPr>
          <p:cNvSpPr/>
          <p:nvPr/>
        </p:nvSpPr>
        <p:spPr bwMode="white">
          <a:xfrm>
            <a:off x="4943872" y="2542134"/>
            <a:ext cx="1948771" cy="742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19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054C8-2677-C8A4-AC5E-5F0B9DFA4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90000"/>
            <a:ext cx="904816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221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B8515-6E7C-D128-BCB4-4D7B72509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24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2E438-D805-C007-FD18-E2A1671D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1CA22F-6132-A17E-8D21-5609DB8A67AA}"/>
              </a:ext>
            </a:extLst>
          </p:cNvPr>
          <p:cNvSpPr/>
          <p:nvPr/>
        </p:nvSpPr>
        <p:spPr bwMode="white">
          <a:xfrm>
            <a:off x="6030000" y="2420888"/>
            <a:ext cx="4818528" cy="73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DF14F7-A1F0-C0B0-0301-1AC251199316}"/>
              </a:ext>
            </a:extLst>
          </p:cNvPr>
          <p:cNvSpPr/>
          <p:nvPr/>
        </p:nvSpPr>
        <p:spPr bwMode="white">
          <a:xfrm>
            <a:off x="1169319" y="3754049"/>
            <a:ext cx="552241" cy="43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674638A-D2F5-BD2A-4A20-46F21C2F30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573016"/>
            <a:ext cx="8051276" cy="26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2135F-F31D-4F73-40F0-E0753B66A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5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0857E-BF64-C89F-4087-6F8327EA648F}"/>
              </a:ext>
            </a:extLst>
          </p:cNvPr>
          <p:cNvSpPr/>
          <p:nvPr/>
        </p:nvSpPr>
        <p:spPr bwMode="white">
          <a:xfrm>
            <a:off x="9481511" y="1490722"/>
            <a:ext cx="457027" cy="4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26FCBD-546C-966E-BC87-79A0741C84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452866"/>
            <a:ext cx="8051276" cy="26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73E59-3334-6CA6-2B10-8A70400BD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206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0B11E-398F-0CED-8686-31C2FA82BEE1}"/>
              </a:ext>
            </a:extLst>
          </p:cNvPr>
          <p:cNvSpPr/>
          <p:nvPr/>
        </p:nvSpPr>
        <p:spPr bwMode="white">
          <a:xfrm>
            <a:off x="4044136" y="2759102"/>
            <a:ext cx="990226" cy="39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5A0943-C1DB-AC66-4E6B-65FD91AA61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643808"/>
            <a:ext cx="8051276" cy="26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9E8F1-451B-A2A7-5ED0-F16D1CD1E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024DA-6D10-F0A1-87F0-2B2812C41C6A}"/>
              </a:ext>
            </a:extLst>
          </p:cNvPr>
          <p:cNvSpPr/>
          <p:nvPr/>
        </p:nvSpPr>
        <p:spPr bwMode="white">
          <a:xfrm>
            <a:off x="1721561" y="2646745"/>
            <a:ext cx="3894256" cy="51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0A788F-ECD7-041D-4E38-F82F80841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643808"/>
            <a:ext cx="8051276" cy="26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DA5B9-CD8D-4B79-0FA8-7E261B45C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6E61F-C5C7-4269-484A-0C1A932416F6}"/>
              </a:ext>
            </a:extLst>
          </p:cNvPr>
          <p:cNvSpPr/>
          <p:nvPr/>
        </p:nvSpPr>
        <p:spPr bwMode="white">
          <a:xfrm>
            <a:off x="8853098" y="1224001"/>
            <a:ext cx="1923422" cy="67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E14265-F65D-B19F-8A32-6C20C78C7FDE}"/>
              </a:ext>
            </a:extLst>
          </p:cNvPr>
          <p:cNvSpPr/>
          <p:nvPr/>
        </p:nvSpPr>
        <p:spPr bwMode="white">
          <a:xfrm>
            <a:off x="1159798" y="2494203"/>
            <a:ext cx="2751687" cy="4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B1411E-B53E-F7F5-E78C-B85AE0CD3624}"/>
              </a:ext>
            </a:extLst>
          </p:cNvPr>
          <p:cNvSpPr/>
          <p:nvPr/>
        </p:nvSpPr>
        <p:spPr bwMode="white">
          <a:xfrm>
            <a:off x="3987657" y="2503753"/>
            <a:ext cx="3789521" cy="4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72C72C-A93D-DEE0-6FE3-DE71C6206E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643808"/>
            <a:ext cx="8051276" cy="264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39E43-D3A7-88B1-9BED-5150468E2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23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036943-0B6C-4713-165C-EE84D629F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068960"/>
            <a:ext cx="11340000" cy="366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428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8F0D4-8822-5B1F-F0DA-B91344680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201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626E8-F9F2-8931-DA24-5811720D8E21}"/>
              </a:ext>
            </a:extLst>
          </p:cNvPr>
          <p:cNvSpPr/>
          <p:nvPr/>
        </p:nvSpPr>
        <p:spPr bwMode="white">
          <a:xfrm>
            <a:off x="2326529" y="2672736"/>
            <a:ext cx="295163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273DC8-C6FD-D700-9E06-7665CA1FF0A5}"/>
              </a:ext>
            </a:extLst>
          </p:cNvPr>
          <p:cNvSpPr/>
          <p:nvPr/>
        </p:nvSpPr>
        <p:spPr bwMode="white">
          <a:xfrm>
            <a:off x="4030862" y="2510736"/>
            <a:ext cx="1133047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FA76E-D26E-3BDC-B18C-1791AA510768}"/>
              </a:ext>
            </a:extLst>
          </p:cNvPr>
          <p:cNvSpPr/>
          <p:nvPr/>
        </p:nvSpPr>
        <p:spPr bwMode="white">
          <a:xfrm>
            <a:off x="2602650" y="3597088"/>
            <a:ext cx="1694811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7D7477-D4CA-4DBD-0C0D-25FBB03C49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110" y="4149080"/>
            <a:ext cx="7848872" cy="253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92096-0045-A24E-2BAD-B4715A45D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126429"/>
            <a:ext cx="11340000" cy="3200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A7CEA4-E5B1-B6EF-3550-F5FED0F53645}"/>
              </a:ext>
            </a:extLst>
          </p:cNvPr>
          <p:cNvSpPr/>
          <p:nvPr/>
        </p:nvSpPr>
        <p:spPr bwMode="white">
          <a:xfrm>
            <a:off x="10153368" y="1469290"/>
            <a:ext cx="533198" cy="4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451E92-DCE4-6FDA-5120-366F4C126781}"/>
              </a:ext>
            </a:extLst>
          </p:cNvPr>
          <p:cNvSpPr/>
          <p:nvPr/>
        </p:nvSpPr>
        <p:spPr bwMode="white">
          <a:xfrm>
            <a:off x="1288934" y="2478826"/>
            <a:ext cx="2808816" cy="5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1E5BCC-5A17-28DF-A5E8-43E9C4F8D8FD}"/>
              </a:ext>
            </a:extLst>
          </p:cNvPr>
          <p:cNvSpPr/>
          <p:nvPr/>
        </p:nvSpPr>
        <p:spPr bwMode="white">
          <a:xfrm>
            <a:off x="4126315" y="2478826"/>
            <a:ext cx="1075919" cy="5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47B86D-0BC9-1D7C-202F-0677311F6995}"/>
              </a:ext>
            </a:extLst>
          </p:cNvPr>
          <p:cNvSpPr/>
          <p:nvPr/>
        </p:nvSpPr>
        <p:spPr bwMode="white">
          <a:xfrm>
            <a:off x="7608168" y="2348880"/>
            <a:ext cx="3097441" cy="63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42ACC9-0F43-361E-FAD9-9A22D69109E9}"/>
              </a:ext>
            </a:extLst>
          </p:cNvPr>
          <p:cNvSpPr/>
          <p:nvPr/>
        </p:nvSpPr>
        <p:spPr bwMode="white">
          <a:xfrm>
            <a:off x="1241327" y="3497886"/>
            <a:ext cx="1123526" cy="5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2E837C-35D8-5E1E-522D-3EDCB558A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4221088"/>
            <a:ext cx="7848872" cy="253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7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9A81E-2EF0-DE74-3DA7-31B323FCE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0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12C3B-A5A6-D462-7A87-D2EBD599D742}"/>
              </a:ext>
            </a:extLst>
          </p:cNvPr>
          <p:cNvSpPr/>
          <p:nvPr/>
        </p:nvSpPr>
        <p:spPr bwMode="white">
          <a:xfrm>
            <a:off x="4796977" y="3444494"/>
            <a:ext cx="580806" cy="5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99E894-32B0-867C-DFA3-938AE663536B}"/>
              </a:ext>
            </a:extLst>
          </p:cNvPr>
          <p:cNvSpPr/>
          <p:nvPr/>
        </p:nvSpPr>
        <p:spPr bwMode="white">
          <a:xfrm>
            <a:off x="6528049" y="3284984"/>
            <a:ext cx="1896586" cy="693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323742-FF08-3A34-3B66-C08D73FF4D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110" y="4149080"/>
            <a:ext cx="7848872" cy="253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27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B2E1C-D2C0-FD9C-94BA-01C750065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155FE-E1FC-7851-AEC9-3515C9E18B90}"/>
              </a:ext>
            </a:extLst>
          </p:cNvPr>
          <p:cNvSpPr/>
          <p:nvPr/>
        </p:nvSpPr>
        <p:spPr bwMode="white">
          <a:xfrm>
            <a:off x="10424130" y="3429661"/>
            <a:ext cx="371334" cy="40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399DB7-BD11-A594-1834-0CC2C79C28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4031205"/>
            <a:ext cx="7680216" cy="245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3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5622C-C2EA-430D-BE30-92AC3604B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471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78F8E-AED7-A4FC-3FFF-F88707B3B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9776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FD28F-EB15-7CC7-7832-41838855B2BE}"/>
              </a:ext>
            </a:extLst>
          </p:cNvPr>
          <p:cNvSpPr/>
          <p:nvPr/>
        </p:nvSpPr>
        <p:spPr bwMode="white">
          <a:xfrm>
            <a:off x="9735381" y="3548528"/>
            <a:ext cx="1066397" cy="4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8C80F4-983B-2EC1-763A-77E74A0FF5B8}"/>
              </a:ext>
            </a:extLst>
          </p:cNvPr>
          <p:cNvSpPr/>
          <p:nvPr/>
        </p:nvSpPr>
        <p:spPr bwMode="white">
          <a:xfrm>
            <a:off x="1470797" y="4569178"/>
            <a:ext cx="476070" cy="43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54919-D046-94E2-5738-27DAE6F4E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3099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07B1B-6F28-D290-A9DF-D2B32668C974}"/>
              </a:ext>
            </a:extLst>
          </p:cNvPr>
          <p:cNvSpPr/>
          <p:nvPr/>
        </p:nvSpPr>
        <p:spPr bwMode="white">
          <a:xfrm>
            <a:off x="6683788" y="2082990"/>
            <a:ext cx="3156628" cy="76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F8B2E1-F0BE-44B1-A37F-4A3610B8BC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3198634"/>
            <a:ext cx="6729173" cy="317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52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1F695-9E88-BA9D-B2DF-B62F0BAD7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04339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A84E9-51DA-00A0-5B22-96F895B21DCE}"/>
              </a:ext>
            </a:extLst>
          </p:cNvPr>
          <p:cNvSpPr/>
          <p:nvPr/>
        </p:nvSpPr>
        <p:spPr bwMode="white">
          <a:xfrm>
            <a:off x="8530326" y="3180990"/>
            <a:ext cx="1861514" cy="6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6DEC78-493F-3B86-477C-969C65440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680980"/>
            <a:ext cx="6729173" cy="317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7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91DEF-130F-4C84-5E58-8E4BF4D81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1340000" cy="3093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A876B-B80E-BB2A-7D18-87BCB4A23944}"/>
              </a:ext>
            </a:extLst>
          </p:cNvPr>
          <p:cNvSpPr/>
          <p:nvPr/>
        </p:nvSpPr>
        <p:spPr bwMode="white">
          <a:xfrm>
            <a:off x="6504655" y="2596014"/>
            <a:ext cx="1571032" cy="50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1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DFBB7-D159-C95D-F96B-C9DB43A29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438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9FBC6-89C0-8E76-2ACA-CD05483C2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94828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3754A7-974C-F1B5-48CD-DC8EA5333C3A}"/>
              </a:ext>
            </a:extLst>
          </p:cNvPr>
          <p:cNvSpPr/>
          <p:nvPr/>
        </p:nvSpPr>
        <p:spPr bwMode="white">
          <a:xfrm>
            <a:off x="1118599" y="1555895"/>
            <a:ext cx="9873945" cy="63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7EAF75-1A43-20CF-4E95-45B73B41EC92}"/>
              </a:ext>
            </a:extLst>
          </p:cNvPr>
          <p:cNvSpPr/>
          <p:nvPr/>
        </p:nvSpPr>
        <p:spPr bwMode="white">
          <a:xfrm>
            <a:off x="1194770" y="2492897"/>
            <a:ext cx="9365726" cy="70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4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F90E8-4B41-1CA6-C5D1-2C9E10741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571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475D3-B5F2-8992-401C-2DCA9631C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664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39CBB-3864-BF85-7C21-DDBF34ED9E35}"/>
              </a:ext>
            </a:extLst>
          </p:cNvPr>
          <p:cNvSpPr/>
          <p:nvPr/>
        </p:nvSpPr>
        <p:spPr bwMode="white">
          <a:xfrm>
            <a:off x="10562549" y="2340108"/>
            <a:ext cx="342769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3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D08FB-E2E8-37FA-832D-E729B45E1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19150"/>
            <a:ext cx="110543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EB77B-C04A-D810-716E-08C2C2D3A828}"/>
              </a:ext>
            </a:extLst>
          </p:cNvPr>
          <p:cNvSpPr/>
          <p:nvPr/>
        </p:nvSpPr>
        <p:spPr bwMode="white">
          <a:xfrm>
            <a:off x="10238758" y="2309738"/>
            <a:ext cx="334135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03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EAA7C-CE55-6A37-08CC-5F0054EB6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3" y="954938"/>
            <a:ext cx="110748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54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53E42-227A-2E78-88DE-76F495267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79984"/>
            <a:ext cx="11340000" cy="2086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15D1EA-AB60-8F33-6926-F339B643EF99}"/>
              </a:ext>
            </a:extLst>
          </p:cNvPr>
          <p:cNvSpPr/>
          <p:nvPr/>
        </p:nvSpPr>
        <p:spPr bwMode="white">
          <a:xfrm>
            <a:off x="10572310" y="2442557"/>
            <a:ext cx="352291" cy="3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8A96CB-53C2-0E4E-CCFD-3DA3ACCFD5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1844824"/>
            <a:ext cx="4284499" cy="481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8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