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65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7" r:id="rId31"/>
    <p:sldId id="336" r:id="rId32"/>
    <p:sldId id="335" r:id="rId33"/>
    <p:sldId id="334" r:id="rId34"/>
    <p:sldId id="332" r:id="rId35"/>
    <p:sldId id="331" r:id="rId36"/>
    <p:sldId id="330" r:id="rId37"/>
    <p:sldId id="329" r:id="rId38"/>
    <p:sldId id="328" r:id="rId39"/>
    <p:sldId id="326" r:id="rId40"/>
    <p:sldId id="325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D47F4F-0B4A-0DC7-E3C0-DB2C5E05F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179" y="2919341"/>
            <a:ext cx="6925642" cy="1019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62FEC-2D90-615C-3B3C-20B34D515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00559-C7B2-6A9D-9263-E80095C97375}"/>
              </a:ext>
            </a:extLst>
          </p:cNvPr>
          <p:cNvSpPr/>
          <p:nvPr/>
        </p:nvSpPr>
        <p:spPr bwMode="white">
          <a:xfrm>
            <a:off x="10700251" y="2167288"/>
            <a:ext cx="304685" cy="30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8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D1326-86C1-73A1-E783-31F208A0F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25A6FC-6380-1A62-E220-30A933AA4D0B}"/>
              </a:ext>
            </a:extLst>
          </p:cNvPr>
          <p:cNvSpPr/>
          <p:nvPr/>
        </p:nvSpPr>
        <p:spPr bwMode="white">
          <a:xfrm>
            <a:off x="10719294" y="2158972"/>
            <a:ext cx="285642" cy="30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08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5EA98-67EB-6F77-A5CB-359DDEC9F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934B1-FB05-98BA-1F04-0A6020F43394}"/>
              </a:ext>
            </a:extLst>
          </p:cNvPr>
          <p:cNvSpPr/>
          <p:nvPr/>
        </p:nvSpPr>
        <p:spPr bwMode="white">
          <a:xfrm>
            <a:off x="10719294" y="1462230"/>
            <a:ext cx="276120" cy="3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40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8999B-1347-2973-715B-AF6FF8898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16490-242B-9625-1FA1-444117493C82}"/>
              </a:ext>
            </a:extLst>
          </p:cNvPr>
          <p:cNvSpPr/>
          <p:nvPr/>
        </p:nvSpPr>
        <p:spPr bwMode="white">
          <a:xfrm>
            <a:off x="10671687" y="2893369"/>
            <a:ext cx="342770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4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C2797-60AF-689C-B153-05C7D189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57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C04101-28E5-6BD7-4B66-CE682807D280}"/>
              </a:ext>
            </a:extLst>
          </p:cNvPr>
          <p:cNvSpPr/>
          <p:nvPr/>
        </p:nvSpPr>
        <p:spPr bwMode="white">
          <a:xfrm>
            <a:off x="10690730" y="1490837"/>
            <a:ext cx="304685" cy="3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8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5C739-0557-3007-3654-0273A2A23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0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F10ED-56AE-CC9E-E2CD-98ECBFF95BCC}"/>
              </a:ext>
            </a:extLst>
          </p:cNvPr>
          <p:cNvSpPr/>
          <p:nvPr/>
        </p:nvSpPr>
        <p:spPr bwMode="white">
          <a:xfrm>
            <a:off x="10690730" y="1462210"/>
            <a:ext cx="314205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74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9D280-CD44-0311-1B12-4B6F4C020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0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E2780-12C8-CBA5-2E46-05C281125144}"/>
              </a:ext>
            </a:extLst>
          </p:cNvPr>
          <p:cNvSpPr/>
          <p:nvPr/>
        </p:nvSpPr>
        <p:spPr bwMode="white">
          <a:xfrm>
            <a:off x="10671687" y="1471738"/>
            <a:ext cx="342770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6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F7E25-233F-8BEE-CAEE-78315C073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7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DAD11-2194-1F9E-3516-EE72C53E247F}"/>
              </a:ext>
            </a:extLst>
          </p:cNvPr>
          <p:cNvSpPr/>
          <p:nvPr/>
        </p:nvSpPr>
        <p:spPr bwMode="white">
          <a:xfrm>
            <a:off x="10709773" y="2947436"/>
            <a:ext cx="285642" cy="30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0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6DF95-BD57-C613-F225-078D13A759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1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D3469-CF43-DE81-0350-8A4D265D9F13}"/>
              </a:ext>
            </a:extLst>
          </p:cNvPr>
          <p:cNvSpPr/>
          <p:nvPr/>
        </p:nvSpPr>
        <p:spPr bwMode="white">
          <a:xfrm>
            <a:off x="10671687" y="2205427"/>
            <a:ext cx="342770" cy="3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56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1B4D8-4517-D48E-C6FE-178D60430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5836D9-C7AC-EDFA-4A02-E7B1F8A477BD}"/>
              </a:ext>
            </a:extLst>
          </p:cNvPr>
          <p:cNvSpPr/>
          <p:nvPr/>
        </p:nvSpPr>
        <p:spPr bwMode="white">
          <a:xfrm>
            <a:off x="10690730" y="2215375"/>
            <a:ext cx="314205" cy="30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6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89E88-D73F-3558-ED2A-0F605AEBB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15E45-BF4C-42F3-BD58-2D9771E6CB3D}"/>
              </a:ext>
            </a:extLst>
          </p:cNvPr>
          <p:cNvSpPr/>
          <p:nvPr/>
        </p:nvSpPr>
        <p:spPr bwMode="white">
          <a:xfrm>
            <a:off x="10690730" y="2854976"/>
            <a:ext cx="314205" cy="30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419D3-432F-81B6-2B65-4AE378A22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F974CA-CABE-B7A5-BD8D-75C57467D661}"/>
              </a:ext>
            </a:extLst>
          </p:cNvPr>
          <p:cNvSpPr/>
          <p:nvPr/>
        </p:nvSpPr>
        <p:spPr bwMode="white">
          <a:xfrm>
            <a:off x="10690730" y="1452544"/>
            <a:ext cx="304685" cy="31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67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C20DA-C34C-6C89-1790-240DADA65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697D1-3CDB-72BA-48CA-C6DB91C5B099}"/>
              </a:ext>
            </a:extLst>
          </p:cNvPr>
          <p:cNvSpPr/>
          <p:nvPr/>
        </p:nvSpPr>
        <p:spPr bwMode="white">
          <a:xfrm>
            <a:off x="10709773" y="2205377"/>
            <a:ext cx="285642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1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BAD7A-07E6-1D52-819A-C2EA0564E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5835"/>
            <a:ext cx="111825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253CC-7337-A0DB-DBE7-25F2295997AE}"/>
              </a:ext>
            </a:extLst>
          </p:cNvPr>
          <p:cNvSpPr/>
          <p:nvPr/>
        </p:nvSpPr>
        <p:spPr bwMode="white">
          <a:xfrm>
            <a:off x="10575905" y="1983238"/>
            <a:ext cx="338012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8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435EA-41D8-C311-2580-BFB3D5E06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245F4-4213-EA98-68B4-842573D2238C}"/>
              </a:ext>
            </a:extLst>
          </p:cNvPr>
          <p:cNvSpPr/>
          <p:nvPr/>
        </p:nvSpPr>
        <p:spPr bwMode="white">
          <a:xfrm>
            <a:off x="10671687" y="3683723"/>
            <a:ext cx="352292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87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FE673-2261-4B27-294D-42E326C15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91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805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D61E5-4201-023F-6DA3-3154E2450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3188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6A5BE-0F62-AC65-FDA5-ED2DFDA06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90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AB1AA-A10A-571B-93B5-52B10279B710}"/>
              </a:ext>
            </a:extLst>
          </p:cNvPr>
          <p:cNvSpPr/>
          <p:nvPr/>
        </p:nvSpPr>
        <p:spPr bwMode="white">
          <a:xfrm>
            <a:off x="6577481" y="1367352"/>
            <a:ext cx="466549" cy="41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43F8F0-E981-5D4E-74AD-9AC48DA40886}"/>
              </a:ext>
            </a:extLst>
          </p:cNvPr>
          <p:cNvSpPr/>
          <p:nvPr/>
        </p:nvSpPr>
        <p:spPr bwMode="white">
          <a:xfrm>
            <a:off x="8158035" y="1405579"/>
            <a:ext cx="885491" cy="36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3EF411-DE4A-048C-5B97-BE11F29F1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5"/>
          <a:stretch/>
        </p:blipFill>
        <p:spPr>
          <a:xfrm>
            <a:off x="263352" y="2858217"/>
            <a:ext cx="11340000" cy="283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24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13208-1A80-C86E-5A95-9968D5BDD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34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E8263-491B-DDB8-88F6-DFF82A0F5721}"/>
              </a:ext>
            </a:extLst>
          </p:cNvPr>
          <p:cNvSpPr/>
          <p:nvPr/>
        </p:nvSpPr>
        <p:spPr bwMode="white">
          <a:xfrm>
            <a:off x="9128569" y="3031428"/>
            <a:ext cx="247557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01095-9C32-917B-689A-901DECD62EB5}"/>
              </a:ext>
            </a:extLst>
          </p:cNvPr>
          <p:cNvSpPr/>
          <p:nvPr/>
        </p:nvSpPr>
        <p:spPr bwMode="white">
          <a:xfrm>
            <a:off x="10452045" y="2936149"/>
            <a:ext cx="447506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394D31-2901-7969-120E-63A46BCB4450}"/>
              </a:ext>
            </a:extLst>
          </p:cNvPr>
          <p:cNvSpPr/>
          <p:nvPr/>
        </p:nvSpPr>
        <p:spPr bwMode="white">
          <a:xfrm>
            <a:off x="1054413" y="3669800"/>
            <a:ext cx="418942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02F4E6-D609-01B6-E500-21927BC8DF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5"/>
          <a:stretch/>
        </p:blipFill>
        <p:spPr>
          <a:xfrm>
            <a:off x="266230" y="4077072"/>
            <a:ext cx="10441160" cy="261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8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23FE9-C026-545D-FAE0-9903F1C7D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142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3541E-EBDB-DD39-03FC-7E38F106EC58}"/>
              </a:ext>
            </a:extLst>
          </p:cNvPr>
          <p:cNvSpPr/>
          <p:nvPr/>
        </p:nvSpPr>
        <p:spPr bwMode="white">
          <a:xfrm>
            <a:off x="5112139" y="1556216"/>
            <a:ext cx="2180403" cy="39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37879-3515-5CB4-4738-858AFBA85020}"/>
              </a:ext>
            </a:extLst>
          </p:cNvPr>
          <p:cNvSpPr/>
          <p:nvPr/>
        </p:nvSpPr>
        <p:spPr bwMode="white">
          <a:xfrm>
            <a:off x="6616522" y="2708920"/>
            <a:ext cx="837884" cy="71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C45EF1-30C6-D50F-6450-1E6BA6EC9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5"/>
          <a:stretch/>
        </p:blipFill>
        <p:spPr>
          <a:xfrm>
            <a:off x="263352" y="3593073"/>
            <a:ext cx="11340000" cy="283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6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1BE2D-BE86-47CD-1A99-A677F524C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270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807D2-35AE-110F-A0E8-15E225082A21}"/>
              </a:ext>
            </a:extLst>
          </p:cNvPr>
          <p:cNvSpPr/>
          <p:nvPr/>
        </p:nvSpPr>
        <p:spPr bwMode="white">
          <a:xfrm>
            <a:off x="10480609" y="1569733"/>
            <a:ext cx="380856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440B5-703D-36BA-66CB-3AFEF193FC6F}"/>
              </a:ext>
            </a:extLst>
          </p:cNvPr>
          <p:cNvSpPr/>
          <p:nvPr/>
        </p:nvSpPr>
        <p:spPr bwMode="white">
          <a:xfrm>
            <a:off x="1063934" y="2313869"/>
            <a:ext cx="390377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DB63E8-5A8C-2BF5-67DE-449EA30D90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5"/>
          <a:stretch/>
        </p:blipFill>
        <p:spPr>
          <a:xfrm>
            <a:off x="263352" y="3479084"/>
            <a:ext cx="11340000" cy="283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C26B1-23A0-390A-A4DA-CCB3F2BFC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0F95E-8037-BA16-298F-4087D33EF8B1}"/>
              </a:ext>
            </a:extLst>
          </p:cNvPr>
          <p:cNvSpPr/>
          <p:nvPr/>
        </p:nvSpPr>
        <p:spPr bwMode="white">
          <a:xfrm>
            <a:off x="10719294" y="2225634"/>
            <a:ext cx="285642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60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4BF64-4C20-9AF7-FBEE-E9A28DA61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1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42E34-396D-00AC-1878-121F4392E60D}"/>
              </a:ext>
            </a:extLst>
          </p:cNvPr>
          <p:cNvSpPr/>
          <p:nvPr/>
        </p:nvSpPr>
        <p:spPr bwMode="white">
          <a:xfrm>
            <a:off x="5520604" y="3636200"/>
            <a:ext cx="828362" cy="37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43FC6B-041A-4ACE-47D8-20DFA3CEFCA4}"/>
              </a:ext>
            </a:extLst>
          </p:cNvPr>
          <p:cNvSpPr/>
          <p:nvPr/>
        </p:nvSpPr>
        <p:spPr bwMode="white">
          <a:xfrm>
            <a:off x="3778186" y="4370348"/>
            <a:ext cx="885491" cy="38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10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3C1B6-E87C-FFB8-3AB7-EB5F674CC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640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7ED563-2512-C329-FB05-72664E7F6FF4}"/>
              </a:ext>
            </a:extLst>
          </p:cNvPr>
          <p:cNvSpPr/>
          <p:nvPr/>
        </p:nvSpPr>
        <p:spPr bwMode="white">
          <a:xfrm>
            <a:off x="6843430" y="2327653"/>
            <a:ext cx="866448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94F4B-7B0C-BE5E-AB9B-65F3A38AD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6C1612-E7DE-3520-48A6-9BC052CEA026}"/>
              </a:ext>
            </a:extLst>
          </p:cNvPr>
          <p:cNvSpPr/>
          <p:nvPr/>
        </p:nvSpPr>
        <p:spPr bwMode="white">
          <a:xfrm>
            <a:off x="10052795" y="2215668"/>
            <a:ext cx="276120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4DB06-7580-638B-7037-5BA947DC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908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6563E73-1458-C505-4264-61FA3EC8AD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501008"/>
            <a:ext cx="7920565" cy="310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3031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A162D-6C41-DFC8-0201-F4299D6C3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484784"/>
            <a:ext cx="11340000" cy="309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2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6F023-FA1A-3D65-FB6C-4063A1820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386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CC32F8-9846-D1D7-898D-9BE634D54836}"/>
              </a:ext>
            </a:extLst>
          </p:cNvPr>
          <p:cNvSpPr/>
          <p:nvPr/>
        </p:nvSpPr>
        <p:spPr bwMode="white">
          <a:xfrm>
            <a:off x="7576579" y="1345119"/>
            <a:ext cx="1780503" cy="41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255E4-9D53-7585-CB23-FA69A6FBC203}"/>
              </a:ext>
            </a:extLst>
          </p:cNvPr>
          <p:cNvSpPr/>
          <p:nvPr/>
        </p:nvSpPr>
        <p:spPr bwMode="white">
          <a:xfrm>
            <a:off x="1463833" y="2967763"/>
            <a:ext cx="1923324" cy="40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B6A918-8EEC-B21D-2BA9-C1BB77C1EE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501008"/>
            <a:ext cx="7920565" cy="310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04A74-4259-6247-81E4-709A72C1E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8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31224-9D99-491C-5F78-A67DBFC1BA02}"/>
              </a:ext>
            </a:extLst>
          </p:cNvPr>
          <p:cNvSpPr/>
          <p:nvPr/>
        </p:nvSpPr>
        <p:spPr bwMode="white">
          <a:xfrm>
            <a:off x="3178337" y="2148003"/>
            <a:ext cx="1313954" cy="4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E994A9-FE39-10EF-DA0A-DE742ABA1F6E}"/>
              </a:ext>
            </a:extLst>
          </p:cNvPr>
          <p:cNvSpPr/>
          <p:nvPr/>
        </p:nvSpPr>
        <p:spPr bwMode="white">
          <a:xfrm>
            <a:off x="4882670" y="3767391"/>
            <a:ext cx="1742419" cy="4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8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37ECC-636D-F5BD-303E-DE653929F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68" y="1196752"/>
            <a:ext cx="11340000" cy="3135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60923-566F-8BF3-6153-4C3C676C2669}"/>
              </a:ext>
            </a:extLst>
          </p:cNvPr>
          <p:cNvSpPr/>
          <p:nvPr/>
        </p:nvSpPr>
        <p:spPr bwMode="white">
          <a:xfrm>
            <a:off x="9943657" y="2159462"/>
            <a:ext cx="352292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8F5786-6CE8-830D-9B2D-81642B7CEE53}"/>
              </a:ext>
            </a:extLst>
          </p:cNvPr>
          <p:cNvSpPr/>
          <p:nvPr/>
        </p:nvSpPr>
        <p:spPr bwMode="white">
          <a:xfrm>
            <a:off x="2545521" y="3770334"/>
            <a:ext cx="476070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D6CCDC-A204-54DB-694F-12C6C8271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933056"/>
            <a:ext cx="10547912" cy="287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3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FE515-F47B-EE07-9046-117E8B699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263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DA201-7FBB-95F0-AB93-0403A02B0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6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42CB4-EF32-B848-FA49-812B022F8C84}"/>
              </a:ext>
            </a:extLst>
          </p:cNvPr>
          <p:cNvSpPr/>
          <p:nvPr/>
        </p:nvSpPr>
        <p:spPr bwMode="white">
          <a:xfrm>
            <a:off x="8215163" y="1462888"/>
            <a:ext cx="1675768" cy="37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A565D-00DE-7E36-DD22-FF132F020668}"/>
              </a:ext>
            </a:extLst>
          </p:cNvPr>
          <p:cNvSpPr/>
          <p:nvPr/>
        </p:nvSpPr>
        <p:spPr bwMode="white">
          <a:xfrm>
            <a:off x="6606045" y="2255998"/>
            <a:ext cx="3998991" cy="41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BFA3C-76AB-DA93-B2AF-BC147002F71E}"/>
              </a:ext>
            </a:extLst>
          </p:cNvPr>
          <p:cNvSpPr/>
          <p:nvPr/>
        </p:nvSpPr>
        <p:spPr bwMode="white">
          <a:xfrm>
            <a:off x="8929269" y="3068219"/>
            <a:ext cx="837884" cy="39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AC5A02-2AEA-C582-963F-DD07BF3A90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697753"/>
            <a:ext cx="9624432" cy="294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7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E47F0-5FF5-88B5-81A7-A21EC1D89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186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CBF87-6765-C2E4-F1C6-321483198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255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C10BEA-1E29-FA98-318F-E87603FCB421}"/>
              </a:ext>
            </a:extLst>
          </p:cNvPr>
          <p:cNvSpPr/>
          <p:nvPr/>
        </p:nvSpPr>
        <p:spPr bwMode="white">
          <a:xfrm>
            <a:off x="6614916" y="1397262"/>
            <a:ext cx="4284634" cy="38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590F63-E658-0336-B4AB-5DA6C424512C}"/>
              </a:ext>
            </a:extLst>
          </p:cNvPr>
          <p:cNvSpPr/>
          <p:nvPr/>
        </p:nvSpPr>
        <p:spPr bwMode="white">
          <a:xfrm>
            <a:off x="1063934" y="2218401"/>
            <a:ext cx="1704332" cy="36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AB9B5-C414-C02B-C640-38DA1B46B508}"/>
              </a:ext>
            </a:extLst>
          </p:cNvPr>
          <p:cNvSpPr/>
          <p:nvPr/>
        </p:nvSpPr>
        <p:spPr bwMode="white">
          <a:xfrm>
            <a:off x="6852952" y="3832035"/>
            <a:ext cx="818840" cy="35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263B68-1A4D-E582-CD16-939B21502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4276772"/>
            <a:ext cx="8208912" cy="251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9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29E68-3DBA-A16D-0BF4-7E865824A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76129"/>
            <a:ext cx="11340000" cy="370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00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F7FBD-49A6-9BF3-FC78-9C93C0F7C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6371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A2CE8-4439-7969-86BF-01ADABE20C4E}"/>
              </a:ext>
            </a:extLst>
          </p:cNvPr>
          <p:cNvSpPr/>
          <p:nvPr/>
        </p:nvSpPr>
        <p:spPr bwMode="white">
          <a:xfrm>
            <a:off x="10544701" y="1627605"/>
            <a:ext cx="295163" cy="31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10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EBE13-F8E5-C8E3-DD71-5DA9DFA37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3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189228-FDB1-B1A6-4E99-22A174C2E869}"/>
              </a:ext>
            </a:extLst>
          </p:cNvPr>
          <p:cNvSpPr/>
          <p:nvPr/>
        </p:nvSpPr>
        <p:spPr bwMode="white">
          <a:xfrm>
            <a:off x="10709773" y="2247954"/>
            <a:ext cx="295163" cy="31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807819-E506-D69C-F533-CDB8D883A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60542"/>
            <a:ext cx="11340000" cy="306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E8357-05EA-A431-05BA-EA38D0F06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7E665-E321-9B0F-4D43-3BEA5240EA3B}"/>
              </a:ext>
            </a:extLst>
          </p:cNvPr>
          <p:cNvSpPr/>
          <p:nvPr/>
        </p:nvSpPr>
        <p:spPr bwMode="white">
          <a:xfrm>
            <a:off x="10719294" y="2033684"/>
            <a:ext cx="276120" cy="30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0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A567D-4B8C-6655-B6D3-76578E4F1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69B53-607F-9D38-3A9B-C21406F78980}"/>
              </a:ext>
            </a:extLst>
          </p:cNvPr>
          <p:cNvSpPr/>
          <p:nvPr/>
        </p:nvSpPr>
        <p:spPr bwMode="white">
          <a:xfrm>
            <a:off x="10700251" y="2148241"/>
            <a:ext cx="295163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6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