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5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91F01B-DFC5-4032-30A7-EAB2ECEA57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9898"/>
            <a:ext cx="12192000" cy="30782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A19261-1B41-24BD-B82F-ABE98ADA3A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8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4858F4-E1D2-1D0F-D9CD-69336C3D2D5A}"/>
              </a:ext>
            </a:extLst>
          </p:cNvPr>
          <p:cNvSpPr/>
          <p:nvPr/>
        </p:nvSpPr>
        <p:spPr bwMode="white">
          <a:xfrm>
            <a:off x="10528866" y="3465501"/>
            <a:ext cx="371335" cy="40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95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571D28-1E6B-BFDC-B93A-319B68757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8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6BEBD3-AFA6-7C3F-6965-B4436AAD57B3}"/>
              </a:ext>
            </a:extLst>
          </p:cNvPr>
          <p:cNvSpPr/>
          <p:nvPr/>
        </p:nvSpPr>
        <p:spPr bwMode="white">
          <a:xfrm>
            <a:off x="10519345" y="3627652"/>
            <a:ext cx="380856" cy="39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90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D6972-89F6-198B-F0DB-C6842951B2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044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520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C416E-5BDB-8562-8A4E-443B7B824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676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B00E04-7D4E-224C-F355-3B8A042F2636}"/>
              </a:ext>
            </a:extLst>
          </p:cNvPr>
          <p:cNvSpPr/>
          <p:nvPr/>
        </p:nvSpPr>
        <p:spPr bwMode="white">
          <a:xfrm>
            <a:off x="10481259" y="5110627"/>
            <a:ext cx="380856" cy="39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28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FB1B2-B244-B954-C315-FD6654B34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815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10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13955-7505-E647-9E11-CA5CCFBAB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0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3710D0-3A54-721E-8A4D-31198B8FC903}"/>
              </a:ext>
            </a:extLst>
          </p:cNvPr>
          <p:cNvSpPr/>
          <p:nvPr/>
        </p:nvSpPr>
        <p:spPr bwMode="white">
          <a:xfrm>
            <a:off x="10424130" y="2501393"/>
            <a:ext cx="380855" cy="39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75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B1D0B-16CD-0656-72A9-18483C99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376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518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003C1F-0145-BB80-50FB-638AE48A3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9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076A91-522F-AEDE-4A29-7B1BD582D2C0}"/>
              </a:ext>
            </a:extLst>
          </p:cNvPr>
          <p:cNvSpPr/>
          <p:nvPr/>
        </p:nvSpPr>
        <p:spPr bwMode="white">
          <a:xfrm>
            <a:off x="10414609" y="3481513"/>
            <a:ext cx="380856" cy="3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78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387519-C7D9-F197-90A1-7CFDF4787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268760"/>
            <a:ext cx="9504520" cy="3214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7E494F-526E-24FE-EF16-AEB6611C9455}"/>
              </a:ext>
            </a:extLst>
          </p:cNvPr>
          <p:cNvSpPr/>
          <p:nvPr/>
        </p:nvSpPr>
        <p:spPr bwMode="white">
          <a:xfrm>
            <a:off x="8544272" y="3030678"/>
            <a:ext cx="648072" cy="61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44DF59-4D1C-A749-165C-B47F2EF8C5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9009" y="3645024"/>
            <a:ext cx="3462963" cy="330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37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AA14B-BBC2-9C39-F8A6-F56CBE3B82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22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E845F94-D478-A548-35F9-D23CB3B27E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708920"/>
            <a:ext cx="5231944" cy="4021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630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4C4EF-BCC0-9730-77DD-2ACEA977CF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23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9C0866-B604-B92B-3D08-16D7C6F1F379}"/>
              </a:ext>
            </a:extLst>
          </p:cNvPr>
          <p:cNvSpPr/>
          <p:nvPr/>
        </p:nvSpPr>
        <p:spPr bwMode="white">
          <a:xfrm>
            <a:off x="1512090" y="4103889"/>
            <a:ext cx="2761209" cy="49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70D124-2276-3079-7A9D-CE720810E871}"/>
              </a:ext>
            </a:extLst>
          </p:cNvPr>
          <p:cNvSpPr/>
          <p:nvPr/>
        </p:nvSpPr>
        <p:spPr bwMode="white">
          <a:xfrm>
            <a:off x="5730075" y="4094353"/>
            <a:ext cx="2285138" cy="49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265500-8500-80B2-3E37-C23E7ED18804}"/>
              </a:ext>
            </a:extLst>
          </p:cNvPr>
          <p:cNvSpPr/>
          <p:nvPr/>
        </p:nvSpPr>
        <p:spPr bwMode="white">
          <a:xfrm>
            <a:off x="9805239" y="3952565"/>
            <a:ext cx="1763369" cy="62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85E9291-DEA0-A5EF-1ED3-41FE4AD209F9}"/>
              </a:ext>
            </a:extLst>
          </p:cNvPr>
          <p:cNvSpPr/>
          <p:nvPr/>
        </p:nvSpPr>
        <p:spPr bwMode="white">
          <a:xfrm>
            <a:off x="983432" y="4869161"/>
            <a:ext cx="1052335" cy="61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14B6E-AA8A-89D6-7066-2EF71A065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547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AB251D-7C15-1764-1C4B-7C3C07E2419D}"/>
              </a:ext>
            </a:extLst>
          </p:cNvPr>
          <p:cNvSpPr/>
          <p:nvPr/>
        </p:nvSpPr>
        <p:spPr bwMode="white">
          <a:xfrm>
            <a:off x="10219200" y="1430816"/>
            <a:ext cx="380856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81138-D12C-4B15-D133-318F94663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7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7D44AC-A153-D510-13D7-198EBBCE61CC}"/>
              </a:ext>
            </a:extLst>
          </p:cNvPr>
          <p:cNvSpPr/>
          <p:nvPr/>
        </p:nvSpPr>
        <p:spPr bwMode="white">
          <a:xfrm>
            <a:off x="10376523" y="5380214"/>
            <a:ext cx="428463" cy="38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03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3B2AC-458C-B8DB-A621-3CEF0BFC1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556792"/>
            <a:ext cx="11340000" cy="417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482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43C81-1237-0D66-851B-6CD992044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983011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7684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CA07F-D625-C254-2A2E-6FA93C8FC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12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13681-A528-6079-8B42-FB2F0FE72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51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0968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825CA-251F-7E3E-E141-836C59F5C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90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6394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0DCA0-C231-C738-62CC-30E91851E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551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24D5EB-95C9-1F35-B100-D607A625DC76}"/>
              </a:ext>
            </a:extLst>
          </p:cNvPr>
          <p:cNvSpPr/>
          <p:nvPr/>
        </p:nvSpPr>
        <p:spPr bwMode="white">
          <a:xfrm>
            <a:off x="8391668" y="3103244"/>
            <a:ext cx="1047355" cy="47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1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5BC90F-A27C-D328-AA59-D1FE17DDA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39584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0BE475-52DF-882B-CF3A-CB55EC7A64E9}"/>
              </a:ext>
            </a:extLst>
          </p:cNvPr>
          <p:cNvSpPr/>
          <p:nvPr/>
        </p:nvSpPr>
        <p:spPr bwMode="white">
          <a:xfrm>
            <a:off x="7032105" y="1268760"/>
            <a:ext cx="3193032" cy="68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7774C8-8CAE-1D90-C6F3-6E87C422AF54}"/>
              </a:ext>
            </a:extLst>
          </p:cNvPr>
          <p:cNvSpPr/>
          <p:nvPr/>
        </p:nvSpPr>
        <p:spPr bwMode="white">
          <a:xfrm>
            <a:off x="3036472" y="3863341"/>
            <a:ext cx="5147760" cy="68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63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F2236-8338-7D8E-6FED-768EE7C925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25902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470861-53E5-2441-BFB9-651FA2C630B8}"/>
              </a:ext>
            </a:extLst>
          </p:cNvPr>
          <p:cNvSpPr/>
          <p:nvPr/>
        </p:nvSpPr>
        <p:spPr bwMode="white">
          <a:xfrm>
            <a:off x="2927648" y="2276872"/>
            <a:ext cx="8136904" cy="73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BB18A3-A85E-25F4-970F-7F4322CFE4CE}"/>
              </a:ext>
            </a:extLst>
          </p:cNvPr>
          <p:cNvSpPr/>
          <p:nvPr/>
        </p:nvSpPr>
        <p:spPr bwMode="white">
          <a:xfrm>
            <a:off x="1432711" y="3341758"/>
            <a:ext cx="542720" cy="49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851C372-C02F-8939-6F6D-668064147B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293096"/>
            <a:ext cx="11340000" cy="182379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64391B-CC3D-7DB4-93D5-B1BFB1FEED1C}"/>
              </a:ext>
            </a:extLst>
          </p:cNvPr>
          <p:cNvSpPr/>
          <p:nvPr/>
        </p:nvSpPr>
        <p:spPr bwMode="white">
          <a:xfrm>
            <a:off x="8745155" y="5286159"/>
            <a:ext cx="1066397" cy="49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00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AE494-BAA6-0974-7BA7-AF94E6355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1751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7E3AB-2198-A4E3-7F6E-E4DB57DD7A9E}"/>
              </a:ext>
            </a:extLst>
          </p:cNvPr>
          <p:cNvSpPr/>
          <p:nvPr/>
        </p:nvSpPr>
        <p:spPr bwMode="white">
          <a:xfrm>
            <a:off x="8423816" y="2499041"/>
            <a:ext cx="1133047" cy="4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13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DD6B4-C416-4694-04DF-1C896D490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647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F329EE-D180-FAB8-0412-08EFC1F227F5}"/>
              </a:ext>
            </a:extLst>
          </p:cNvPr>
          <p:cNvSpPr/>
          <p:nvPr/>
        </p:nvSpPr>
        <p:spPr bwMode="white">
          <a:xfrm>
            <a:off x="8804841" y="3412585"/>
            <a:ext cx="1104483" cy="45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9441A3-8FE3-052C-A3D6-32F0BCDD794E}"/>
              </a:ext>
            </a:extLst>
          </p:cNvPr>
          <p:cNvSpPr/>
          <p:nvPr/>
        </p:nvSpPr>
        <p:spPr bwMode="white">
          <a:xfrm>
            <a:off x="2949173" y="4641039"/>
            <a:ext cx="2789773" cy="49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82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96502-85FC-AC60-7A29-3D406DA62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3285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C32250-1630-BDC9-90BA-62AF59961363}"/>
              </a:ext>
            </a:extLst>
          </p:cNvPr>
          <p:cNvSpPr/>
          <p:nvPr/>
        </p:nvSpPr>
        <p:spPr bwMode="white">
          <a:xfrm>
            <a:off x="4630132" y="2333465"/>
            <a:ext cx="1618639" cy="51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73E8FA-5EC5-B36B-D984-19072F0762BE}"/>
              </a:ext>
            </a:extLst>
          </p:cNvPr>
          <p:cNvSpPr/>
          <p:nvPr/>
        </p:nvSpPr>
        <p:spPr bwMode="white">
          <a:xfrm>
            <a:off x="4630132" y="3228581"/>
            <a:ext cx="4456020" cy="50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02D841-26D2-9818-3912-614A6B263C85}"/>
              </a:ext>
            </a:extLst>
          </p:cNvPr>
          <p:cNvSpPr/>
          <p:nvPr/>
        </p:nvSpPr>
        <p:spPr bwMode="white">
          <a:xfrm>
            <a:off x="4601568" y="4133219"/>
            <a:ext cx="571284" cy="47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6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3A934-E8D8-5C12-D5C7-0B3896A8E1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10574840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7AC898-148C-1035-969A-1A6EB24B26A5}"/>
              </a:ext>
            </a:extLst>
          </p:cNvPr>
          <p:cNvSpPr/>
          <p:nvPr/>
        </p:nvSpPr>
        <p:spPr bwMode="white">
          <a:xfrm>
            <a:off x="10656524" y="4257069"/>
            <a:ext cx="399553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3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81812D-0AD4-D398-5524-A447FCBA9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00134B-E41D-534F-25D1-4AD45E2ABE8C}"/>
              </a:ext>
            </a:extLst>
          </p:cNvPr>
          <p:cNvSpPr/>
          <p:nvPr/>
        </p:nvSpPr>
        <p:spPr bwMode="white">
          <a:xfrm>
            <a:off x="10424130" y="3332230"/>
            <a:ext cx="371334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76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CF05F-C6CE-E4D9-D4EE-4E5D4484F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1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F40091-C901-5163-2CE7-56FF943A7DDF}"/>
              </a:ext>
            </a:extLst>
          </p:cNvPr>
          <p:cNvSpPr/>
          <p:nvPr/>
        </p:nvSpPr>
        <p:spPr bwMode="white">
          <a:xfrm>
            <a:off x="10424130" y="3333720"/>
            <a:ext cx="371334" cy="40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189F53-5041-7C54-5006-D2F988168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861048"/>
            <a:ext cx="11340000" cy="208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4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E5D8B-450D-7697-228C-676737645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3BC328-963B-89FC-11EC-6B5F73393B4D}"/>
              </a:ext>
            </a:extLst>
          </p:cNvPr>
          <p:cNvSpPr/>
          <p:nvPr/>
        </p:nvSpPr>
        <p:spPr bwMode="white">
          <a:xfrm>
            <a:off x="10519345" y="2664355"/>
            <a:ext cx="380856" cy="391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52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2024-12-11T15:44:31Z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