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69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355" r:id="rId18"/>
    <p:sldId id="354" r:id="rId19"/>
    <p:sldId id="351" r:id="rId20"/>
    <p:sldId id="350" r:id="rId21"/>
    <p:sldId id="348" r:id="rId22"/>
    <p:sldId id="347" r:id="rId23"/>
    <p:sldId id="346" r:id="rId24"/>
    <p:sldId id="345" r:id="rId25"/>
    <p:sldId id="343" r:id="rId26"/>
    <p:sldId id="342" r:id="rId27"/>
    <p:sldId id="341" r:id="rId28"/>
    <p:sldId id="339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331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B518C1-3DC5-5014-E9C4-EFA50CF15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80" y="3034701"/>
            <a:ext cx="10056440" cy="7885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9CC98-474F-F25D-1192-856127477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1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3CF0A-2626-6709-A182-D630EE86BD83}"/>
              </a:ext>
            </a:extLst>
          </p:cNvPr>
          <p:cNvSpPr/>
          <p:nvPr/>
        </p:nvSpPr>
        <p:spPr bwMode="white">
          <a:xfrm>
            <a:off x="10700251" y="1500658"/>
            <a:ext cx="314205" cy="30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3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4BCAD-7E17-7ED1-10AE-8F492E4D8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302A4-845F-23B5-C916-DDD4C64DD127}"/>
              </a:ext>
            </a:extLst>
          </p:cNvPr>
          <p:cNvSpPr/>
          <p:nvPr/>
        </p:nvSpPr>
        <p:spPr bwMode="white">
          <a:xfrm>
            <a:off x="10671687" y="2262820"/>
            <a:ext cx="352292" cy="3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5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53D9D-963E-20F9-4B86-A62ECCF39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91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E2AA3-425D-0C48-588E-53E549B66709}"/>
              </a:ext>
            </a:extLst>
          </p:cNvPr>
          <p:cNvSpPr/>
          <p:nvPr/>
        </p:nvSpPr>
        <p:spPr bwMode="white">
          <a:xfrm>
            <a:off x="10671687" y="2274215"/>
            <a:ext cx="342770" cy="3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41E72-07B0-91AB-8D44-7F40408A6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E3B00-E017-B3DA-F82A-2A71438BF1FB}"/>
              </a:ext>
            </a:extLst>
          </p:cNvPr>
          <p:cNvSpPr/>
          <p:nvPr/>
        </p:nvSpPr>
        <p:spPr bwMode="white">
          <a:xfrm>
            <a:off x="10690730" y="2263470"/>
            <a:ext cx="304685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31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1A61A-FA32-5802-85DF-297725A01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25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1C2157-7BC7-1A5F-4D2A-41D8B5274DF3}"/>
              </a:ext>
            </a:extLst>
          </p:cNvPr>
          <p:cNvSpPr/>
          <p:nvPr/>
        </p:nvSpPr>
        <p:spPr bwMode="white">
          <a:xfrm>
            <a:off x="10671687" y="2234863"/>
            <a:ext cx="342770" cy="30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71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90E262-83D4-AD54-09B9-128530E3D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276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65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738B7-4067-6838-7D15-B8B99DE2C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AB372E-F21E-2EDC-CA52-5857648CDCAA}"/>
              </a:ext>
            </a:extLst>
          </p:cNvPr>
          <p:cNvSpPr/>
          <p:nvPr/>
        </p:nvSpPr>
        <p:spPr bwMode="white">
          <a:xfrm>
            <a:off x="10690730" y="1490883"/>
            <a:ext cx="314205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2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C3173-C307-AC69-E1C1-4D745994A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0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A01B9-937B-1DED-9743-061CC771BB9B}"/>
              </a:ext>
            </a:extLst>
          </p:cNvPr>
          <p:cNvSpPr/>
          <p:nvPr/>
        </p:nvSpPr>
        <p:spPr bwMode="white">
          <a:xfrm>
            <a:off x="10671687" y="1453399"/>
            <a:ext cx="342770" cy="3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83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7F972-9BDE-AD9B-9DDA-F463DB540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CB4E9-9CD9-8B11-5131-F89086822833}"/>
              </a:ext>
            </a:extLst>
          </p:cNvPr>
          <p:cNvSpPr/>
          <p:nvPr/>
        </p:nvSpPr>
        <p:spPr bwMode="white">
          <a:xfrm>
            <a:off x="10690730" y="1443343"/>
            <a:ext cx="314205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B77A29-B868-1B43-0893-2FD8FA06B2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1911624"/>
            <a:ext cx="4871904" cy="303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0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99BC2-263D-78C8-FB89-AA4DF66D9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20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44D1C-5854-2F3B-B39C-4FCDB40D0088}"/>
              </a:ext>
            </a:extLst>
          </p:cNvPr>
          <p:cNvSpPr/>
          <p:nvPr/>
        </p:nvSpPr>
        <p:spPr bwMode="white">
          <a:xfrm>
            <a:off x="10690730" y="2234452"/>
            <a:ext cx="314205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C05CC2-8D4E-5162-BA63-4EB26CEC37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3284984"/>
            <a:ext cx="3647768" cy="324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76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02545-D80F-C683-4665-EE12C2D28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4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131E3-8DA3-2D50-235A-3976611592B7}"/>
              </a:ext>
            </a:extLst>
          </p:cNvPr>
          <p:cNvSpPr/>
          <p:nvPr/>
        </p:nvSpPr>
        <p:spPr bwMode="white">
          <a:xfrm>
            <a:off x="10690730" y="3043893"/>
            <a:ext cx="314205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F1413-CDC8-AB5D-37A8-7024B9CCF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91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6E177-3300-7A0C-BF43-EF5B99828558}"/>
              </a:ext>
            </a:extLst>
          </p:cNvPr>
          <p:cNvSpPr/>
          <p:nvPr/>
        </p:nvSpPr>
        <p:spPr bwMode="white">
          <a:xfrm>
            <a:off x="10690730" y="2169248"/>
            <a:ext cx="314205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6B9C82-8ECA-267D-F4F3-FF733CCB99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77922"/>
            <a:ext cx="11340000" cy="221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4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3256C-917D-E23F-9A9D-EFC7A664D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A89D1-3F27-0289-AA61-DDCB47072B37}"/>
              </a:ext>
            </a:extLst>
          </p:cNvPr>
          <p:cNvSpPr/>
          <p:nvPr/>
        </p:nvSpPr>
        <p:spPr bwMode="white">
          <a:xfrm>
            <a:off x="10690730" y="2159360"/>
            <a:ext cx="314205" cy="3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8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29997-96C9-3343-D845-EE767BEC2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E7243-6989-B197-B12D-F7FE3665F66C}"/>
              </a:ext>
            </a:extLst>
          </p:cNvPr>
          <p:cNvSpPr/>
          <p:nvPr/>
        </p:nvSpPr>
        <p:spPr bwMode="white">
          <a:xfrm>
            <a:off x="10709773" y="1452889"/>
            <a:ext cx="285642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2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1299B-2752-264A-B2F0-D5BCAE817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0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8FE84-7E19-CB64-3B4E-4216D062B877}"/>
              </a:ext>
            </a:extLst>
          </p:cNvPr>
          <p:cNvSpPr/>
          <p:nvPr/>
        </p:nvSpPr>
        <p:spPr bwMode="white">
          <a:xfrm>
            <a:off x="10719294" y="1462343"/>
            <a:ext cx="285642" cy="30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84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1608B-70AA-496C-1511-8D71C03ED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5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8D03D3-5BDD-4177-1FDF-65C46174A4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435664"/>
            <a:ext cx="7680216" cy="264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99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E8E3B-3553-28E2-5F9A-745825F22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177"/>
            <a:ext cx="11340000" cy="2587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F0AEA-D5E7-1D62-BCDB-A11161B37C92}"/>
              </a:ext>
            </a:extLst>
          </p:cNvPr>
          <p:cNvSpPr/>
          <p:nvPr/>
        </p:nvSpPr>
        <p:spPr bwMode="white">
          <a:xfrm>
            <a:off x="7397278" y="1514107"/>
            <a:ext cx="904534" cy="39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E3EF6-A203-F78E-2352-F572DCA37A5A}"/>
              </a:ext>
            </a:extLst>
          </p:cNvPr>
          <p:cNvSpPr/>
          <p:nvPr/>
        </p:nvSpPr>
        <p:spPr bwMode="white">
          <a:xfrm>
            <a:off x="9682416" y="1523655"/>
            <a:ext cx="885491" cy="37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AD783F-C2F3-B9B8-70F8-819E4E3412DF}"/>
              </a:ext>
            </a:extLst>
          </p:cNvPr>
          <p:cNvSpPr/>
          <p:nvPr/>
        </p:nvSpPr>
        <p:spPr bwMode="white">
          <a:xfrm>
            <a:off x="5140703" y="2869968"/>
            <a:ext cx="828362" cy="40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EFFF79-6F67-9693-1700-43D36CB2AA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91" y="3717032"/>
            <a:ext cx="7680216" cy="264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98B8A-3A9E-D114-AC1D-807BC5BA7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33762"/>
            <a:ext cx="11340000" cy="2763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754532-1044-CB58-CB47-89D7989DFFD2}"/>
              </a:ext>
            </a:extLst>
          </p:cNvPr>
          <p:cNvSpPr/>
          <p:nvPr/>
        </p:nvSpPr>
        <p:spPr bwMode="white">
          <a:xfrm>
            <a:off x="5036207" y="1395745"/>
            <a:ext cx="837884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9B2239-B7B6-DA27-B336-F57DE8B03E63}"/>
              </a:ext>
            </a:extLst>
          </p:cNvPr>
          <p:cNvSpPr/>
          <p:nvPr/>
        </p:nvSpPr>
        <p:spPr bwMode="white">
          <a:xfrm>
            <a:off x="1998877" y="2053206"/>
            <a:ext cx="6207959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52E4AB-302A-0728-AC9E-0C1BA2D69510}"/>
              </a:ext>
            </a:extLst>
          </p:cNvPr>
          <p:cNvSpPr/>
          <p:nvPr/>
        </p:nvSpPr>
        <p:spPr bwMode="white">
          <a:xfrm>
            <a:off x="9111371" y="2748780"/>
            <a:ext cx="904534" cy="371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EE2F7B-5A65-35A1-E97F-A6371DE51C56}"/>
              </a:ext>
            </a:extLst>
          </p:cNvPr>
          <p:cNvSpPr/>
          <p:nvPr/>
        </p:nvSpPr>
        <p:spPr bwMode="white">
          <a:xfrm>
            <a:off x="1551371" y="3425298"/>
            <a:ext cx="1694811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12B650-8825-1E58-7637-4FE571113C66}"/>
              </a:ext>
            </a:extLst>
          </p:cNvPr>
          <p:cNvSpPr/>
          <p:nvPr/>
        </p:nvSpPr>
        <p:spPr bwMode="white">
          <a:xfrm>
            <a:off x="4541094" y="3425298"/>
            <a:ext cx="885491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34502D-2B4E-DFB4-4865-A74C2A8CB9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005064"/>
            <a:ext cx="7680216" cy="264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4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D6010-717A-24EC-BCF0-225D635FB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23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6A76D7-EDC4-5430-146D-83CC7A31D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2348880"/>
            <a:ext cx="11340000" cy="302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86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94F2C-7D0F-7D3A-05D3-42B1855FE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73" y="1439874"/>
            <a:ext cx="11340000" cy="719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17E17A-19F8-97D0-6D81-909666C7CD58}"/>
              </a:ext>
            </a:extLst>
          </p:cNvPr>
          <p:cNvSpPr/>
          <p:nvPr/>
        </p:nvSpPr>
        <p:spPr bwMode="white">
          <a:xfrm>
            <a:off x="3733981" y="1574223"/>
            <a:ext cx="1285390" cy="38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78BE4-47A8-E06B-09FA-865B745C1D70}"/>
              </a:ext>
            </a:extLst>
          </p:cNvPr>
          <p:cNvSpPr/>
          <p:nvPr/>
        </p:nvSpPr>
        <p:spPr bwMode="white">
          <a:xfrm>
            <a:off x="8237608" y="1574223"/>
            <a:ext cx="885491" cy="39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D919FB-04AE-AD50-F13C-0C2B75F3F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276872"/>
            <a:ext cx="11340000" cy="302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0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82952-24E8-D00F-C724-0C4BAE79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3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8BA5FF-46FF-F433-D806-560BA1C77A1F}"/>
              </a:ext>
            </a:extLst>
          </p:cNvPr>
          <p:cNvSpPr/>
          <p:nvPr/>
        </p:nvSpPr>
        <p:spPr bwMode="white">
          <a:xfrm>
            <a:off x="4511335" y="1367043"/>
            <a:ext cx="295163" cy="30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ED3E1-871A-91E3-0F2B-65644D9AED35}"/>
              </a:ext>
            </a:extLst>
          </p:cNvPr>
          <p:cNvSpPr/>
          <p:nvPr/>
        </p:nvSpPr>
        <p:spPr bwMode="white">
          <a:xfrm>
            <a:off x="5701511" y="2683043"/>
            <a:ext cx="866448" cy="40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255F40-642F-8099-D6B6-CD44ECF0A9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342505"/>
            <a:ext cx="11340000" cy="302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8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9395C-5F56-46DF-302F-E8E05E732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3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D92E5-2448-B3FB-02F7-8163A204C213}"/>
              </a:ext>
            </a:extLst>
          </p:cNvPr>
          <p:cNvSpPr/>
          <p:nvPr/>
        </p:nvSpPr>
        <p:spPr bwMode="white">
          <a:xfrm>
            <a:off x="10700251" y="1500379"/>
            <a:ext cx="314205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6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9D8B9-D291-DAC8-9270-F0BCF6224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3666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FB1F4-F7C2-D1A4-9F34-F0A2861E71BD}"/>
              </a:ext>
            </a:extLst>
          </p:cNvPr>
          <p:cNvSpPr/>
          <p:nvPr/>
        </p:nvSpPr>
        <p:spPr bwMode="white">
          <a:xfrm>
            <a:off x="2393179" y="2272890"/>
            <a:ext cx="847405" cy="3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19E5D3-90FA-33C4-458D-ECBD1FBF2E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924944"/>
            <a:ext cx="11340000" cy="3020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97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01E0A-F1CB-32E2-FE9A-DA64A9F19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252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2695F-F3D4-9472-1CD5-E2D3968C4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11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220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2A986-3DFC-1936-D907-43EEAFC49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9278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5C9BB-9BCF-20D6-4B5A-AE187E2A79AD}"/>
              </a:ext>
            </a:extLst>
          </p:cNvPr>
          <p:cNvSpPr/>
          <p:nvPr/>
        </p:nvSpPr>
        <p:spPr bwMode="white">
          <a:xfrm>
            <a:off x="9912424" y="1124744"/>
            <a:ext cx="1002417" cy="62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3F463E-D3F2-95FA-DC39-E9A87E222FDD}"/>
              </a:ext>
            </a:extLst>
          </p:cNvPr>
          <p:cNvSpPr/>
          <p:nvPr/>
        </p:nvSpPr>
        <p:spPr bwMode="white">
          <a:xfrm>
            <a:off x="1079224" y="2037463"/>
            <a:ext cx="457027" cy="40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B47DF4-DAC8-41C6-6A66-8BB337233C39}"/>
              </a:ext>
            </a:extLst>
          </p:cNvPr>
          <p:cNvSpPr/>
          <p:nvPr/>
        </p:nvSpPr>
        <p:spPr bwMode="white">
          <a:xfrm>
            <a:off x="4973481" y="2743703"/>
            <a:ext cx="856926" cy="36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C927B7-C153-5874-BC4C-00F17FBF61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451" y="3268610"/>
            <a:ext cx="7758232" cy="349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8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7C422-F2F6-0286-395B-2CA498B0E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707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1CFA5-6B7F-1908-CA33-FC12AF3952E1}"/>
              </a:ext>
            </a:extLst>
          </p:cNvPr>
          <p:cNvSpPr/>
          <p:nvPr/>
        </p:nvSpPr>
        <p:spPr bwMode="white">
          <a:xfrm>
            <a:off x="8785798" y="1430831"/>
            <a:ext cx="428463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DEB308-FBB1-BA50-94AB-F110E34C4C13}"/>
              </a:ext>
            </a:extLst>
          </p:cNvPr>
          <p:cNvSpPr/>
          <p:nvPr/>
        </p:nvSpPr>
        <p:spPr bwMode="white">
          <a:xfrm>
            <a:off x="1473355" y="3461492"/>
            <a:ext cx="1294911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618680-0F03-9629-B3F3-CD706E674A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212976"/>
            <a:ext cx="7758232" cy="349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3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F06F6-8453-81C5-C317-7F992AAFE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4FA7C3-99D6-0F47-21FB-94BBBAF7685C}"/>
              </a:ext>
            </a:extLst>
          </p:cNvPr>
          <p:cNvSpPr/>
          <p:nvPr/>
        </p:nvSpPr>
        <p:spPr bwMode="white">
          <a:xfrm>
            <a:off x="6606045" y="2111101"/>
            <a:ext cx="418942" cy="38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3E70B-3001-1442-E54B-9A12F8349837}"/>
              </a:ext>
            </a:extLst>
          </p:cNvPr>
          <p:cNvSpPr/>
          <p:nvPr/>
        </p:nvSpPr>
        <p:spPr bwMode="white">
          <a:xfrm>
            <a:off x="7072594" y="2101563"/>
            <a:ext cx="828362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3F081A-635E-6CDE-B4E6-32E3E03E9D8C}"/>
              </a:ext>
            </a:extLst>
          </p:cNvPr>
          <p:cNvSpPr/>
          <p:nvPr/>
        </p:nvSpPr>
        <p:spPr bwMode="white">
          <a:xfrm>
            <a:off x="5044534" y="4209622"/>
            <a:ext cx="295163" cy="31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6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B5E36-C279-08FD-D1F3-FDD31E5A01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948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0895BC-1B9D-C689-4EBB-7B377DB542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636912"/>
            <a:ext cx="8688328" cy="350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7929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C4C2D-F39A-1CC1-10AD-A604D945B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51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D4D61B-9255-1EAA-C73E-539C8B0C06A1}"/>
              </a:ext>
            </a:extLst>
          </p:cNvPr>
          <p:cNvSpPr/>
          <p:nvPr/>
        </p:nvSpPr>
        <p:spPr bwMode="white">
          <a:xfrm>
            <a:off x="7536161" y="1340768"/>
            <a:ext cx="1916786" cy="44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C58A8C-3270-742F-9662-3594E1C6D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636912"/>
            <a:ext cx="8688328" cy="350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5E80E-5AD1-29BF-0C02-328428BA7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68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2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38EF6-527A-DDE8-57FD-7FF56C883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934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D5976-C228-A398-152D-B4D0CB3B77A0}"/>
              </a:ext>
            </a:extLst>
          </p:cNvPr>
          <p:cNvSpPr/>
          <p:nvPr/>
        </p:nvSpPr>
        <p:spPr bwMode="white">
          <a:xfrm>
            <a:off x="1980790" y="2130490"/>
            <a:ext cx="2561259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1857BB-F345-84EC-3DF9-E6EBA5117ED8}"/>
              </a:ext>
            </a:extLst>
          </p:cNvPr>
          <p:cNvSpPr/>
          <p:nvPr/>
        </p:nvSpPr>
        <p:spPr bwMode="white">
          <a:xfrm>
            <a:off x="5656054" y="2826029"/>
            <a:ext cx="2656473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8D989-D514-0D8C-B408-D2EBF2F9422F}"/>
              </a:ext>
            </a:extLst>
          </p:cNvPr>
          <p:cNvSpPr/>
          <p:nvPr/>
        </p:nvSpPr>
        <p:spPr bwMode="white">
          <a:xfrm>
            <a:off x="8341092" y="2826029"/>
            <a:ext cx="2199445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A71C40-4DFD-7DF9-7EE8-1DA4B2E1A9E8}"/>
              </a:ext>
            </a:extLst>
          </p:cNvPr>
          <p:cNvSpPr/>
          <p:nvPr/>
        </p:nvSpPr>
        <p:spPr bwMode="white">
          <a:xfrm>
            <a:off x="1114342" y="3512041"/>
            <a:ext cx="1304433" cy="40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856E95-F341-815A-6996-E635A610A6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471894"/>
            <a:ext cx="8064896" cy="325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8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B400A-AC7F-E762-A7D7-60ED70F14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5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28184-31A0-4CC0-21D5-EE1CA15A7FA9}"/>
              </a:ext>
            </a:extLst>
          </p:cNvPr>
          <p:cNvSpPr/>
          <p:nvPr/>
        </p:nvSpPr>
        <p:spPr bwMode="white">
          <a:xfrm>
            <a:off x="10700251" y="2292257"/>
            <a:ext cx="304685" cy="30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17131-DB41-F94A-FF80-7E45CA564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733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F30A4-E179-290B-E39E-A407E25657E4}"/>
              </a:ext>
            </a:extLst>
          </p:cNvPr>
          <p:cNvSpPr/>
          <p:nvPr/>
        </p:nvSpPr>
        <p:spPr bwMode="white">
          <a:xfrm>
            <a:off x="5053405" y="2102650"/>
            <a:ext cx="818841" cy="3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72D2B9-8B05-C21F-4A00-28A0A3B394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921370"/>
            <a:ext cx="6480720" cy="261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62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C5CEA-5CD7-4315-CAFE-30B872BAB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5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CB2BA-33CC-4F68-E7DA-70229AEB40BB}"/>
              </a:ext>
            </a:extLst>
          </p:cNvPr>
          <p:cNvSpPr/>
          <p:nvPr/>
        </p:nvSpPr>
        <p:spPr bwMode="white">
          <a:xfrm>
            <a:off x="2035768" y="5455209"/>
            <a:ext cx="2551738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89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0459F-318A-7745-DEDA-1019B4095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3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D390FC-2886-354C-C6EC-351FBBE85B87}"/>
              </a:ext>
            </a:extLst>
          </p:cNvPr>
          <p:cNvSpPr/>
          <p:nvPr/>
        </p:nvSpPr>
        <p:spPr bwMode="white">
          <a:xfrm>
            <a:off x="10709773" y="2301580"/>
            <a:ext cx="295163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84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DFD4D-EBE4-65D2-5622-303EAA79C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BD3B2-E3AD-0042-CA58-C6C9340C7AEB}"/>
              </a:ext>
            </a:extLst>
          </p:cNvPr>
          <p:cNvSpPr/>
          <p:nvPr/>
        </p:nvSpPr>
        <p:spPr bwMode="white">
          <a:xfrm>
            <a:off x="10671687" y="1491041"/>
            <a:ext cx="352292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00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027007-0565-FB36-223F-8B0A1CC31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BFE20-C976-567E-F053-12D7237BBAE7}"/>
              </a:ext>
            </a:extLst>
          </p:cNvPr>
          <p:cNvSpPr/>
          <p:nvPr/>
        </p:nvSpPr>
        <p:spPr bwMode="white">
          <a:xfrm>
            <a:off x="10700251" y="2224719"/>
            <a:ext cx="295163" cy="31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6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71A9D-1349-C966-1341-DA5A37396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89D7A-44C4-FD1E-0256-9BAA3C4F5FFA}"/>
              </a:ext>
            </a:extLst>
          </p:cNvPr>
          <p:cNvSpPr/>
          <p:nvPr/>
        </p:nvSpPr>
        <p:spPr bwMode="white">
          <a:xfrm>
            <a:off x="10719294" y="2234105"/>
            <a:ext cx="276120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93848-FB84-25AC-6CAB-05598DCA2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300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931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