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5" r:id="rId24"/>
    <p:sldId id="334" r:id="rId25"/>
    <p:sldId id="333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F05BDD-385E-DCFA-5B99-911D8DA4F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782" y="3033929"/>
            <a:ext cx="8652436" cy="79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E88A6-9D9A-661C-E9CA-91C9E413C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9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8B4E2F-F0E7-4132-3E0E-765B3DDB97B4}"/>
              </a:ext>
            </a:extLst>
          </p:cNvPr>
          <p:cNvSpPr/>
          <p:nvPr/>
        </p:nvSpPr>
        <p:spPr bwMode="white">
          <a:xfrm>
            <a:off x="10519345" y="5478401"/>
            <a:ext cx="380856" cy="39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49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94454-A0E2-F0B0-E85C-E7099324C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02357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14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12509-052D-64F5-C366-50A6C4DDE0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9934"/>
            <a:ext cx="1106459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9E8DA-E29B-7471-6A02-27A4F427B8D5}"/>
              </a:ext>
            </a:extLst>
          </p:cNvPr>
          <p:cNvSpPr/>
          <p:nvPr/>
        </p:nvSpPr>
        <p:spPr bwMode="white">
          <a:xfrm>
            <a:off x="10310688" y="2311166"/>
            <a:ext cx="334446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20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58440-CC0E-4748-BDAE-4BD306626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2852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EC9F2F-350A-EA98-E270-6B3CEF57D58B}"/>
              </a:ext>
            </a:extLst>
          </p:cNvPr>
          <p:cNvSpPr/>
          <p:nvPr/>
        </p:nvSpPr>
        <p:spPr bwMode="white">
          <a:xfrm>
            <a:off x="9518001" y="2832549"/>
            <a:ext cx="304051" cy="32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10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A611E-D8D8-74D1-2AD2-E9EE077E6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6ABCD-9F03-1954-BBCA-229F573BB0AB}"/>
              </a:ext>
            </a:extLst>
          </p:cNvPr>
          <p:cNvSpPr/>
          <p:nvPr/>
        </p:nvSpPr>
        <p:spPr bwMode="white">
          <a:xfrm>
            <a:off x="10490780" y="3590988"/>
            <a:ext cx="371335" cy="41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22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DC088-B154-A7A5-6570-D156BD1D0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2C246-921F-DC8B-9C99-13869CDD029C}"/>
              </a:ext>
            </a:extLst>
          </p:cNvPr>
          <p:cNvSpPr/>
          <p:nvPr/>
        </p:nvSpPr>
        <p:spPr bwMode="white">
          <a:xfrm>
            <a:off x="10414609" y="2614502"/>
            <a:ext cx="380856" cy="39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4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305AE-B4E0-4803-15C8-AF59E3630F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AE8DF-E904-3608-41F4-1EB6DB8EB088}"/>
              </a:ext>
            </a:extLst>
          </p:cNvPr>
          <p:cNvSpPr/>
          <p:nvPr/>
        </p:nvSpPr>
        <p:spPr bwMode="white">
          <a:xfrm>
            <a:off x="10386045" y="2568961"/>
            <a:ext cx="428463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7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5EF13-D6F1-0A2E-0C0C-96B06BC0A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286599-0792-E944-2AC7-C7C256ED63B9}"/>
              </a:ext>
            </a:extLst>
          </p:cNvPr>
          <p:cNvSpPr/>
          <p:nvPr/>
        </p:nvSpPr>
        <p:spPr bwMode="white">
          <a:xfrm>
            <a:off x="10414609" y="5205210"/>
            <a:ext cx="380856" cy="39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82D07C-9B43-5934-3F72-83BC88097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00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22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F80423-0BCA-CD4F-77B8-364EE094B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1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D84948-6A91-345D-C269-F326ACD3AF5E}"/>
              </a:ext>
            </a:extLst>
          </p:cNvPr>
          <p:cNvSpPr/>
          <p:nvPr/>
        </p:nvSpPr>
        <p:spPr bwMode="white">
          <a:xfrm>
            <a:off x="10424130" y="3571841"/>
            <a:ext cx="380855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90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7A26D-3B6E-584F-76C0-665F72C41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9335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BC2B72-9F41-5EB2-A3C3-B198A7BBE578}"/>
              </a:ext>
            </a:extLst>
          </p:cNvPr>
          <p:cNvSpPr/>
          <p:nvPr/>
        </p:nvSpPr>
        <p:spPr bwMode="white">
          <a:xfrm>
            <a:off x="3479147" y="4381255"/>
            <a:ext cx="1457646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22973E-3A66-5425-E192-EB5C7D748161}"/>
              </a:ext>
            </a:extLst>
          </p:cNvPr>
          <p:cNvSpPr/>
          <p:nvPr/>
        </p:nvSpPr>
        <p:spPr bwMode="white">
          <a:xfrm>
            <a:off x="9038544" y="4372775"/>
            <a:ext cx="2042400" cy="42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5126A4-A6A6-90DB-488A-244B5706DA1A}"/>
              </a:ext>
            </a:extLst>
          </p:cNvPr>
          <p:cNvSpPr/>
          <p:nvPr/>
        </p:nvSpPr>
        <p:spPr bwMode="white">
          <a:xfrm>
            <a:off x="2487608" y="5271631"/>
            <a:ext cx="440683" cy="41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82BEC-5920-0940-EF60-A732F4E0A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50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8430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DE468-E206-A9BB-21DB-C21FC08D2C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11875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688E4-F100-679F-0D84-9C1469D73377}"/>
              </a:ext>
            </a:extLst>
          </p:cNvPr>
          <p:cNvSpPr/>
          <p:nvPr/>
        </p:nvSpPr>
        <p:spPr bwMode="white">
          <a:xfrm>
            <a:off x="10326842" y="2325346"/>
            <a:ext cx="366344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21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F052D-7D0F-D1A1-3558-BD3BC55B4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7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794E32D-B6A4-9D2D-C7FC-F743AB3AC0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488296"/>
            <a:ext cx="11340000" cy="16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828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00CD3-C221-66BA-A0EB-1309A23B1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941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31325-3F1D-38A9-FC98-A5643B25556F}"/>
              </a:ext>
            </a:extLst>
          </p:cNvPr>
          <p:cNvSpPr/>
          <p:nvPr/>
        </p:nvSpPr>
        <p:spPr bwMode="white">
          <a:xfrm>
            <a:off x="2954942" y="1589405"/>
            <a:ext cx="1075919" cy="430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D12566-3430-70FB-76E4-00ECAC164489}"/>
              </a:ext>
            </a:extLst>
          </p:cNvPr>
          <p:cNvSpPr/>
          <p:nvPr/>
        </p:nvSpPr>
        <p:spPr bwMode="white">
          <a:xfrm>
            <a:off x="1775521" y="2348880"/>
            <a:ext cx="5673528" cy="70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AE92293-EDC1-EDE6-2111-F5930FCAAA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612631"/>
            <a:ext cx="11340000" cy="16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3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84C52-935B-6E6F-B54A-5F49F80AB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4061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C781E-8965-AB8A-4007-9A893C71B97F}"/>
              </a:ext>
            </a:extLst>
          </p:cNvPr>
          <p:cNvSpPr/>
          <p:nvPr/>
        </p:nvSpPr>
        <p:spPr bwMode="white">
          <a:xfrm>
            <a:off x="4234564" y="1420305"/>
            <a:ext cx="428463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7AE8FA-2357-0DDF-114D-38E6F95E16B5}"/>
              </a:ext>
            </a:extLst>
          </p:cNvPr>
          <p:cNvSpPr/>
          <p:nvPr/>
        </p:nvSpPr>
        <p:spPr bwMode="white">
          <a:xfrm>
            <a:off x="5691340" y="2327037"/>
            <a:ext cx="4437108" cy="52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011371-212F-6503-2F26-F977C9871A07}"/>
              </a:ext>
            </a:extLst>
          </p:cNvPr>
          <p:cNvSpPr/>
          <p:nvPr/>
        </p:nvSpPr>
        <p:spPr bwMode="white">
          <a:xfrm>
            <a:off x="2349324" y="4309181"/>
            <a:ext cx="1694811" cy="5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2EF105-5F41-45B1-3148-BBDF02BAF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149691"/>
            <a:ext cx="11340000" cy="16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7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06BDF-A166-58AA-F485-6C674CA95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1812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BB373-B8DA-D8BA-BC18-17A185095A10}"/>
              </a:ext>
            </a:extLst>
          </p:cNvPr>
          <p:cNvSpPr/>
          <p:nvPr/>
        </p:nvSpPr>
        <p:spPr bwMode="white">
          <a:xfrm>
            <a:off x="9882366" y="1646964"/>
            <a:ext cx="342770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5537B1-5016-78A2-0FBC-0BCA6761E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459573"/>
            <a:ext cx="11340000" cy="16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2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602A3-B4B0-571C-E29F-F32AA255F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7A79A-23F2-F332-3584-F8C5A88AE660}"/>
              </a:ext>
            </a:extLst>
          </p:cNvPr>
          <p:cNvSpPr/>
          <p:nvPr/>
        </p:nvSpPr>
        <p:spPr bwMode="white">
          <a:xfrm>
            <a:off x="9729068" y="1529002"/>
            <a:ext cx="904534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03597-6D71-173A-ED31-EB634C2EDF88}"/>
              </a:ext>
            </a:extLst>
          </p:cNvPr>
          <p:cNvSpPr/>
          <p:nvPr/>
        </p:nvSpPr>
        <p:spPr bwMode="white">
          <a:xfrm>
            <a:off x="1159798" y="2510729"/>
            <a:ext cx="371335" cy="40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E6E65-C496-0A8E-28AC-5B8225A5323C}"/>
              </a:ext>
            </a:extLst>
          </p:cNvPr>
          <p:cNvSpPr/>
          <p:nvPr/>
        </p:nvSpPr>
        <p:spPr bwMode="white">
          <a:xfrm>
            <a:off x="1474005" y="2520260"/>
            <a:ext cx="999748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83FB28-7BBC-8260-48B1-554D49950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276" y="3638421"/>
            <a:ext cx="11340000" cy="165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0113B-60AD-99D7-C608-A58C40D8CC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353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61023-0D9E-3E5F-62A0-E21D7EEFD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6A37C-E0D4-32CF-2C7C-336FB2F92F4C}"/>
              </a:ext>
            </a:extLst>
          </p:cNvPr>
          <p:cNvSpPr/>
          <p:nvPr/>
        </p:nvSpPr>
        <p:spPr bwMode="white">
          <a:xfrm>
            <a:off x="5054054" y="1335422"/>
            <a:ext cx="2626121" cy="5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F9DE44-94F3-9964-BF94-43392FAECC08}"/>
              </a:ext>
            </a:extLst>
          </p:cNvPr>
          <p:cNvSpPr/>
          <p:nvPr/>
        </p:nvSpPr>
        <p:spPr bwMode="white">
          <a:xfrm>
            <a:off x="4035264" y="2028255"/>
            <a:ext cx="7101296" cy="81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234BA6-A8B3-43E4-C948-C47B348F4482}"/>
              </a:ext>
            </a:extLst>
          </p:cNvPr>
          <p:cNvSpPr/>
          <p:nvPr/>
        </p:nvSpPr>
        <p:spPr bwMode="white">
          <a:xfrm>
            <a:off x="1055441" y="3140969"/>
            <a:ext cx="3484458" cy="67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8295305-65AF-22F0-A2E4-57BA7255D99E}"/>
              </a:ext>
            </a:extLst>
          </p:cNvPr>
          <p:cNvSpPr/>
          <p:nvPr/>
        </p:nvSpPr>
        <p:spPr bwMode="white">
          <a:xfrm>
            <a:off x="9519596" y="3320891"/>
            <a:ext cx="1085440" cy="5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B8B8B7-79EC-299A-81E3-48F2190D9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6"/>
          <a:stretch/>
        </p:blipFill>
        <p:spPr>
          <a:xfrm>
            <a:off x="2999656" y="4073866"/>
            <a:ext cx="6264696" cy="2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9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1FCA4-9436-2A62-2D0F-3F2226EB1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1902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FDBD6-02AE-1520-56CD-437334DC0CAA}"/>
              </a:ext>
            </a:extLst>
          </p:cNvPr>
          <p:cNvSpPr/>
          <p:nvPr/>
        </p:nvSpPr>
        <p:spPr bwMode="white">
          <a:xfrm>
            <a:off x="729322" y="1484784"/>
            <a:ext cx="8895070" cy="68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5DEC5E-EE6A-7839-C662-8571E73FD217}"/>
              </a:ext>
            </a:extLst>
          </p:cNvPr>
          <p:cNvSpPr/>
          <p:nvPr/>
        </p:nvSpPr>
        <p:spPr bwMode="white">
          <a:xfrm>
            <a:off x="3431704" y="2450183"/>
            <a:ext cx="2391572" cy="68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C46E5B-6D48-8475-AE2D-B6CA6DA587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2207568" y="3563415"/>
            <a:ext cx="5184576" cy="2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3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8E61B-7761-453F-18F0-5B6FF7B7E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64F3FD-6E2C-0A28-B475-035BD1FA32F9}"/>
              </a:ext>
            </a:extLst>
          </p:cNvPr>
          <p:cNvSpPr/>
          <p:nvPr/>
        </p:nvSpPr>
        <p:spPr bwMode="white">
          <a:xfrm>
            <a:off x="8184232" y="2420888"/>
            <a:ext cx="1935213" cy="67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B99283-3DFA-4086-D7FA-02CD68B14DDA}"/>
              </a:ext>
            </a:extLst>
          </p:cNvPr>
          <p:cNvSpPr/>
          <p:nvPr/>
        </p:nvSpPr>
        <p:spPr bwMode="white">
          <a:xfrm>
            <a:off x="2292846" y="4586826"/>
            <a:ext cx="1656725" cy="49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6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DEA43-3B0E-71D2-0889-A13A7BF0A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3093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2ED68-D233-7141-D9E1-B60B3F316851}"/>
              </a:ext>
            </a:extLst>
          </p:cNvPr>
          <p:cNvSpPr/>
          <p:nvPr/>
        </p:nvSpPr>
        <p:spPr bwMode="white">
          <a:xfrm>
            <a:off x="8696353" y="2413804"/>
            <a:ext cx="1161612" cy="50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65533-A118-16B6-8BF8-A6656A4F79FA}"/>
              </a:ext>
            </a:extLst>
          </p:cNvPr>
          <p:cNvSpPr/>
          <p:nvPr/>
        </p:nvSpPr>
        <p:spPr bwMode="white">
          <a:xfrm>
            <a:off x="8296454" y="3387760"/>
            <a:ext cx="1685289" cy="51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0E11C2-0DD5-143F-4034-3D437CF3E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3269056" y="3989475"/>
            <a:ext cx="5184576" cy="2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0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6F665-932C-4701-A0EF-32AD9D6F3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47888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F67DDA-AD20-BC06-E924-7AAB7D4DC232}"/>
              </a:ext>
            </a:extLst>
          </p:cNvPr>
          <p:cNvSpPr/>
          <p:nvPr/>
        </p:nvSpPr>
        <p:spPr bwMode="white">
          <a:xfrm>
            <a:off x="1703512" y="3304985"/>
            <a:ext cx="1440160" cy="55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8990BF-30A6-A6DE-03DC-244AC94971EB}"/>
              </a:ext>
            </a:extLst>
          </p:cNvPr>
          <p:cNvSpPr/>
          <p:nvPr/>
        </p:nvSpPr>
        <p:spPr bwMode="white">
          <a:xfrm>
            <a:off x="2397342" y="4077072"/>
            <a:ext cx="1898458" cy="73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8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B6DC7-0A0A-5BD0-B2AF-CA1D4D0DF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5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8FE79-D430-BA41-2E62-02E18C5A02C2}"/>
              </a:ext>
            </a:extLst>
          </p:cNvPr>
          <p:cNvSpPr/>
          <p:nvPr/>
        </p:nvSpPr>
        <p:spPr bwMode="white">
          <a:xfrm>
            <a:off x="6206146" y="2465394"/>
            <a:ext cx="2818337" cy="52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644AFA-17D1-1C26-5682-054CEB8D0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81"/>
          <a:stretch/>
        </p:blipFill>
        <p:spPr>
          <a:xfrm>
            <a:off x="3143672" y="3501008"/>
            <a:ext cx="5184576" cy="2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7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2DA1C-A5F1-AAC6-95C7-F2523549F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31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8FCC3-56F2-A0A8-1AFD-A9A32A09D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300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C7B63A-F669-EE43-2438-8A58E9B9C841}"/>
              </a:ext>
            </a:extLst>
          </p:cNvPr>
          <p:cNvSpPr/>
          <p:nvPr/>
        </p:nvSpPr>
        <p:spPr bwMode="white">
          <a:xfrm>
            <a:off x="6672064" y="1340768"/>
            <a:ext cx="2827839" cy="6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5082BE-4A30-76E7-4016-8AF6BCD5924F}"/>
              </a:ext>
            </a:extLst>
          </p:cNvPr>
          <p:cNvSpPr/>
          <p:nvPr/>
        </p:nvSpPr>
        <p:spPr bwMode="white">
          <a:xfrm>
            <a:off x="1778040" y="2470680"/>
            <a:ext cx="1123526" cy="50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401CA6-EF6F-16FE-4808-03B7D945660F}"/>
              </a:ext>
            </a:extLst>
          </p:cNvPr>
          <p:cNvSpPr/>
          <p:nvPr/>
        </p:nvSpPr>
        <p:spPr bwMode="white">
          <a:xfrm>
            <a:off x="7129073" y="3462741"/>
            <a:ext cx="1123526" cy="5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F75583-C11F-C1E2-A7FF-7A2C39B43FCE}"/>
              </a:ext>
            </a:extLst>
          </p:cNvPr>
          <p:cNvSpPr/>
          <p:nvPr/>
        </p:nvSpPr>
        <p:spPr bwMode="white">
          <a:xfrm>
            <a:off x="5738947" y="4540653"/>
            <a:ext cx="466549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29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C01823-D6CC-B407-2FF7-84D65D52A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8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A9816-1D56-BF17-97B4-C01E11520BDD}"/>
              </a:ext>
            </a:extLst>
          </p:cNvPr>
          <p:cNvSpPr/>
          <p:nvPr/>
        </p:nvSpPr>
        <p:spPr bwMode="white">
          <a:xfrm>
            <a:off x="4863627" y="4742519"/>
            <a:ext cx="990226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8ABE7-4025-72A3-2CC5-A1BEB96A2E8C}"/>
              </a:ext>
            </a:extLst>
          </p:cNvPr>
          <p:cNvSpPr/>
          <p:nvPr/>
        </p:nvSpPr>
        <p:spPr bwMode="white">
          <a:xfrm>
            <a:off x="9938539" y="5209748"/>
            <a:ext cx="485591" cy="4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9A6AE-368B-B595-B07D-3192705610C5}"/>
              </a:ext>
            </a:extLst>
          </p:cNvPr>
          <p:cNvSpPr/>
          <p:nvPr/>
        </p:nvSpPr>
        <p:spPr bwMode="white">
          <a:xfrm>
            <a:off x="3492544" y="5657906"/>
            <a:ext cx="2408916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16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C43717-0BAD-0188-CFC3-C473ABBFA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4074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AE47D-757E-7442-8122-1EB313970733}"/>
              </a:ext>
            </a:extLst>
          </p:cNvPr>
          <p:cNvSpPr/>
          <p:nvPr/>
        </p:nvSpPr>
        <p:spPr bwMode="white">
          <a:xfrm>
            <a:off x="3974928" y="2768680"/>
            <a:ext cx="952141" cy="44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051B1-C737-5AC2-6504-9013E370CA96}"/>
              </a:ext>
            </a:extLst>
          </p:cNvPr>
          <p:cNvSpPr/>
          <p:nvPr/>
        </p:nvSpPr>
        <p:spPr bwMode="white">
          <a:xfrm>
            <a:off x="7240772" y="4715336"/>
            <a:ext cx="457027" cy="44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08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27D22-0B3E-CBC7-BC79-2DFEF03D1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91588"/>
            <a:ext cx="11340000" cy="2929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F6D75-E131-E3B6-D807-DBCC29164476}"/>
              </a:ext>
            </a:extLst>
          </p:cNvPr>
          <p:cNvSpPr/>
          <p:nvPr/>
        </p:nvSpPr>
        <p:spPr bwMode="white">
          <a:xfrm>
            <a:off x="4214158" y="2598889"/>
            <a:ext cx="342770" cy="49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76E5CE-D431-3C80-8BA8-3444E74F9760}"/>
              </a:ext>
            </a:extLst>
          </p:cNvPr>
          <p:cNvSpPr/>
          <p:nvPr/>
        </p:nvSpPr>
        <p:spPr bwMode="white">
          <a:xfrm>
            <a:off x="4699750" y="3581750"/>
            <a:ext cx="514156" cy="51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E4DEFA-DCCC-411A-AE06-E9979E79D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221088"/>
            <a:ext cx="11340000" cy="19860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7D1ABB-942B-1A47-9CA0-A6058CC59EBF}"/>
              </a:ext>
            </a:extLst>
          </p:cNvPr>
          <p:cNvSpPr/>
          <p:nvPr/>
        </p:nvSpPr>
        <p:spPr bwMode="white">
          <a:xfrm>
            <a:off x="5275814" y="4526632"/>
            <a:ext cx="552241" cy="48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9661E4-DAE8-7029-487C-8DB4CCAFE050}"/>
              </a:ext>
            </a:extLst>
          </p:cNvPr>
          <p:cNvSpPr/>
          <p:nvPr/>
        </p:nvSpPr>
        <p:spPr bwMode="white">
          <a:xfrm>
            <a:off x="3561960" y="5576941"/>
            <a:ext cx="476070" cy="37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794ED9-2F32-B39D-8FDA-74B2274C05DA}"/>
              </a:ext>
            </a:extLst>
          </p:cNvPr>
          <p:cNvSpPr/>
          <p:nvPr/>
        </p:nvSpPr>
        <p:spPr bwMode="white">
          <a:xfrm>
            <a:off x="8665436" y="5500555"/>
            <a:ext cx="1075918" cy="52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70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09264-F677-087E-C1A1-2CF6FBA04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25478"/>
            <a:ext cx="11340000" cy="21035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E4BA6-81AD-11B4-0F99-8FD124342070}"/>
              </a:ext>
            </a:extLst>
          </p:cNvPr>
          <p:cNvSpPr/>
          <p:nvPr/>
        </p:nvSpPr>
        <p:spPr bwMode="white">
          <a:xfrm>
            <a:off x="10442523" y="1631444"/>
            <a:ext cx="1123526" cy="47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C9CAC-4067-4B64-438D-31BEA4D49B85}"/>
              </a:ext>
            </a:extLst>
          </p:cNvPr>
          <p:cNvSpPr/>
          <p:nvPr/>
        </p:nvSpPr>
        <p:spPr bwMode="white">
          <a:xfrm>
            <a:off x="1749476" y="2625837"/>
            <a:ext cx="152342" cy="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55DB32-CFC5-F8EA-E9E0-D39B3157F626}"/>
              </a:ext>
            </a:extLst>
          </p:cNvPr>
          <p:cNvSpPr/>
          <p:nvPr/>
        </p:nvSpPr>
        <p:spPr bwMode="white">
          <a:xfrm>
            <a:off x="978241" y="2644960"/>
            <a:ext cx="1123526" cy="48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65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