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5"/>
  </p:notesMasterIdLst>
  <p:handoutMasterIdLst>
    <p:handoutMasterId r:id="rId36"/>
  </p:handoutMasterIdLst>
  <p:sldIdLst>
    <p:sldId id="302" r:id="rId2"/>
    <p:sldId id="324" r:id="rId3"/>
    <p:sldId id="355" r:id="rId4"/>
    <p:sldId id="354" r:id="rId5"/>
    <p:sldId id="353" r:id="rId6"/>
    <p:sldId id="352" r:id="rId7"/>
    <p:sldId id="351" r:id="rId8"/>
    <p:sldId id="350" r:id="rId9"/>
    <p:sldId id="349" r:id="rId10"/>
    <p:sldId id="348" r:id="rId11"/>
    <p:sldId id="347" r:id="rId12"/>
    <p:sldId id="346" r:id="rId13"/>
    <p:sldId id="345" r:id="rId14"/>
    <p:sldId id="344" r:id="rId15"/>
    <p:sldId id="343" r:id="rId16"/>
    <p:sldId id="342" r:id="rId17"/>
    <p:sldId id="341" r:id="rId18"/>
    <p:sldId id="340" r:id="rId19"/>
    <p:sldId id="339" r:id="rId20"/>
    <p:sldId id="338" r:id="rId21"/>
    <p:sldId id="337" r:id="rId22"/>
    <p:sldId id="336" r:id="rId23"/>
    <p:sldId id="335" r:id="rId24"/>
    <p:sldId id="334" r:id="rId25"/>
    <p:sldId id="333" r:id="rId26"/>
    <p:sldId id="332" r:id="rId27"/>
    <p:sldId id="331" r:id="rId28"/>
    <p:sldId id="330" r:id="rId29"/>
    <p:sldId id="329" r:id="rId30"/>
    <p:sldId id="328" r:id="rId31"/>
    <p:sldId id="327" r:id="rId32"/>
    <p:sldId id="326" r:id="rId33"/>
    <p:sldId id="325" r:id="rId34"/>
  </p:sldIdLst>
  <p:sldSz cx="12192000" cy="6858000"/>
  <p:notesSz cx="6858000" cy="9144000"/>
  <p:custDataLst>
    <p:tags r:id="rId3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414" autoAdjust="0"/>
    <p:restoredTop sz="94660"/>
  </p:normalViewPr>
  <p:slideViewPr>
    <p:cSldViewPr showGuides="1">
      <p:cViewPr varScale="1">
        <p:scale>
          <a:sx n="104" d="100"/>
          <a:sy n="104" d="100"/>
        </p:scale>
        <p:origin x="156" y="7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gs" Target="tags/tag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2024/12/11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2024/12/11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44D1A67F-55B2-2648-DF0E-0062470A594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85309" y="2676420"/>
            <a:ext cx="8821381" cy="150516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42D97AC-6CB2-ACFC-01F2-418DD11E6F4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43423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AA5B066-C7AF-5E3F-54C5-D8D9D344962A}"/>
              </a:ext>
            </a:extLst>
          </p:cNvPr>
          <p:cNvSpPr/>
          <p:nvPr/>
        </p:nvSpPr>
        <p:spPr bwMode="white">
          <a:xfrm>
            <a:off x="10519345" y="5142121"/>
            <a:ext cx="371334" cy="409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11362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73FBF1C-03E1-AA72-10E0-F3397BCDA04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938"/>
          <a:stretch/>
        </p:blipFill>
        <p:spPr>
          <a:xfrm>
            <a:off x="360000" y="1224000"/>
            <a:ext cx="9192384" cy="362521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786EF19-B624-BE4B-4326-BC1C19DBA589}"/>
              </a:ext>
            </a:extLst>
          </p:cNvPr>
          <p:cNvSpPr/>
          <p:nvPr/>
        </p:nvSpPr>
        <p:spPr bwMode="white">
          <a:xfrm>
            <a:off x="3816272" y="3351431"/>
            <a:ext cx="361813" cy="4102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E7AEB22-2732-5CD0-424E-D3EC55718746}"/>
              </a:ext>
            </a:extLst>
          </p:cNvPr>
          <p:cNvSpPr/>
          <p:nvPr/>
        </p:nvSpPr>
        <p:spPr bwMode="white">
          <a:xfrm>
            <a:off x="5447928" y="3105887"/>
            <a:ext cx="1938872" cy="6831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3674AA33-310B-AA96-4B62-6252C5C480B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42339" y="1124744"/>
            <a:ext cx="2799919" cy="47971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01769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B89D280-06F2-3950-80D0-ED3CA2BCEA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462" y="2109393"/>
            <a:ext cx="11340000" cy="458746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CFFDAA7-0BC3-9A4C-4368-CD67C453B484}"/>
              </a:ext>
            </a:extLst>
          </p:cNvPr>
          <p:cNvSpPr/>
          <p:nvPr/>
        </p:nvSpPr>
        <p:spPr bwMode="white">
          <a:xfrm>
            <a:off x="2116144" y="2443200"/>
            <a:ext cx="437984" cy="3910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D3FDE41-F4D1-4DEF-11A6-97D3B205E4DC}"/>
              </a:ext>
            </a:extLst>
          </p:cNvPr>
          <p:cNvSpPr/>
          <p:nvPr/>
        </p:nvSpPr>
        <p:spPr bwMode="white">
          <a:xfrm>
            <a:off x="4068033" y="2376439"/>
            <a:ext cx="1647204" cy="5054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D95F685-0566-4E12-3876-5D7EF6763936}"/>
              </a:ext>
            </a:extLst>
          </p:cNvPr>
          <p:cNvSpPr/>
          <p:nvPr/>
        </p:nvSpPr>
        <p:spPr bwMode="white">
          <a:xfrm>
            <a:off x="4810703" y="3320637"/>
            <a:ext cx="1180654" cy="4768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1C4572C-E105-B3B3-4C23-56ACF00A9BB4}"/>
              </a:ext>
            </a:extLst>
          </p:cNvPr>
          <p:cNvSpPr/>
          <p:nvPr/>
        </p:nvSpPr>
        <p:spPr bwMode="white">
          <a:xfrm>
            <a:off x="4829746" y="5132735"/>
            <a:ext cx="1104483" cy="5054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0139D98-8C46-1F74-D3D3-E4522E803344}"/>
              </a:ext>
            </a:extLst>
          </p:cNvPr>
          <p:cNvSpPr/>
          <p:nvPr/>
        </p:nvSpPr>
        <p:spPr bwMode="white">
          <a:xfrm>
            <a:off x="8184232" y="1878003"/>
            <a:ext cx="3384376" cy="22436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B0881E62-09C6-681D-44CE-EC544F925E8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84618" y="1052736"/>
            <a:ext cx="1791238" cy="30689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01765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32324F9-B3E0-E1DC-335C-B8257416194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980728"/>
            <a:ext cx="11340000" cy="370913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EFE747F-14BC-B4B9-7AB5-F74ED7691A48}"/>
              </a:ext>
            </a:extLst>
          </p:cNvPr>
          <p:cNvSpPr/>
          <p:nvPr/>
        </p:nvSpPr>
        <p:spPr bwMode="white">
          <a:xfrm>
            <a:off x="9795068" y="1295384"/>
            <a:ext cx="371335" cy="4100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75A84BB-163A-E6FF-E50D-D44EE62B925D}"/>
              </a:ext>
            </a:extLst>
          </p:cNvPr>
          <p:cNvSpPr/>
          <p:nvPr/>
        </p:nvSpPr>
        <p:spPr bwMode="white">
          <a:xfrm>
            <a:off x="1625496" y="2104050"/>
            <a:ext cx="1809269" cy="5776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B0C44FD-ADE6-8B34-2728-34C531EB0858}"/>
              </a:ext>
            </a:extLst>
          </p:cNvPr>
          <p:cNvSpPr/>
          <p:nvPr/>
        </p:nvSpPr>
        <p:spPr bwMode="white">
          <a:xfrm>
            <a:off x="8681062" y="2153539"/>
            <a:ext cx="1114005" cy="5244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1AFCAE6-5299-5C20-2525-B1778F143F9E}"/>
              </a:ext>
            </a:extLst>
          </p:cNvPr>
          <p:cNvSpPr/>
          <p:nvPr/>
        </p:nvSpPr>
        <p:spPr bwMode="white">
          <a:xfrm>
            <a:off x="5167662" y="3126115"/>
            <a:ext cx="352292" cy="3909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C6D8615-DD3C-3217-1ECE-DF9877610F42}"/>
              </a:ext>
            </a:extLst>
          </p:cNvPr>
          <p:cNvSpPr/>
          <p:nvPr/>
        </p:nvSpPr>
        <p:spPr bwMode="white">
          <a:xfrm>
            <a:off x="6938644" y="3078440"/>
            <a:ext cx="1685289" cy="5148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599A566-59A3-D8C2-B37F-8035FC215D90}"/>
              </a:ext>
            </a:extLst>
          </p:cNvPr>
          <p:cNvSpPr/>
          <p:nvPr/>
        </p:nvSpPr>
        <p:spPr bwMode="white">
          <a:xfrm>
            <a:off x="4015571" y="3993805"/>
            <a:ext cx="1152090" cy="5148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8EAC8255-1B9D-9390-6B35-B752F162991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34564" y="3593333"/>
            <a:ext cx="1791238" cy="30689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46475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E14019E-D310-3DB9-496A-7E3353DACF3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8745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57ED9A3-C447-741F-3E7A-896BDE85BEFD}"/>
              </a:ext>
            </a:extLst>
          </p:cNvPr>
          <p:cNvSpPr/>
          <p:nvPr/>
        </p:nvSpPr>
        <p:spPr bwMode="white">
          <a:xfrm>
            <a:off x="10538387" y="3504107"/>
            <a:ext cx="352292" cy="3911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45012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1F0E1AF-25A0-67EA-7A3F-FB04BB4EFDE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1473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A4EA5E0-16BC-A5AC-C406-F79BB909351B}"/>
              </a:ext>
            </a:extLst>
          </p:cNvPr>
          <p:cNvSpPr/>
          <p:nvPr/>
        </p:nvSpPr>
        <p:spPr bwMode="white">
          <a:xfrm>
            <a:off x="10490780" y="2452718"/>
            <a:ext cx="380856" cy="3905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2E308B48-3C51-8EAC-977D-B64454BB8F1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60296" y="3098668"/>
            <a:ext cx="2764810" cy="32483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87749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BF43750-A10D-078D-7EF9-F62C79C499B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412776"/>
            <a:ext cx="11340000" cy="3530113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57F34E2-43B4-0B3F-BBD3-F229ABAE93E2}"/>
              </a:ext>
            </a:extLst>
          </p:cNvPr>
          <p:cNvSpPr/>
          <p:nvPr/>
        </p:nvSpPr>
        <p:spPr bwMode="white">
          <a:xfrm>
            <a:off x="8634022" y="1340768"/>
            <a:ext cx="3179116" cy="20882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01CFF062-FDF4-AA13-DB4F-8273ACEAA41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48328" y="1268760"/>
            <a:ext cx="2764810" cy="32483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894459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1F87E29-50B5-0737-FF25-8BB58C189E1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4200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AE05AE6-19CC-1F2E-DD2A-56BFE5CDE781}"/>
              </a:ext>
            </a:extLst>
          </p:cNvPr>
          <p:cNvSpPr/>
          <p:nvPr/>
        </p:nvSpPr>
        <p:spPr bwMode="white">
          <a:xfrm>
            <a:off x="10500302" y="2472959"/>
            <a:ext cx="352291" cy="390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71246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5D1D76E-C862-564C-E08D-4D5B7DE0554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3558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C2DD9F6-4DE2-EE39-539A-3845221C763A}"/>
              </a:ext>
            </a:extLst>
          </p:cNvPr>
          <p:cNvSpPr/>
          <p:nvPr/>
        </p:nvSpPr>
        <p:spPr bwMode="white">
          <a:xfrm>
            <a:off x="10481259" y="4582525"/>
            <a:ext cx="342769" cy="3911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50381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68D91EE-A715-9609-8E44-D2C62C88FAB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1412776"/>
            <a:ext cx="11340000" cy="37577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68076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C6C52BD-5504-81B8-0B65-28CB0A209A4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412776"/>
            <a:ext cx="11340000" cy="3579882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1D1E6188-94FE-CD48-F6B1-FBBF0DEB4B7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0791"/>
          <a:stretch/>
        </p:blipFill>
        <p:spPr>
          <a:xfrm>
            <a:off x="8231600" y="1457536"/>
            <a:ext cx="3312368" cy="4119088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559CD93-914B-B668-B8FB-AAC69591EFE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8052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10CF5D9-637E-45EE-5287-92D15094CDFD}"/>
              </a:ext>
            </a:extLst>
          </p:cNvPr>
          <p:cNvSpPr/>
          <p:nvPr/>
        </p:nvSpPr>
        <p:spPr bwMode="white">
          <a:xfrm>
            <a:off x="10414609" y="4274446"/>
            <a:ext cx="380856" cy="3908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29887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ACE5EF1-1CE2-5D1B-1730-9623765380B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8482" y="764704"/>
            <a:ext cx="9615036" cy="5868000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EAB8E2D-1934-0371-6551-F52F99FA63CA}"/>
              </a:ext>
            </a:extLst>
          </p:cNvPr>
          <p:cNvSpPr/>
          <p:nvPr/>
        </p:nvSpPr>
        <p:spPr bwMode="white">
          <a:xfrm>
            <a:off x="9837871" y="3132918"/>
            <a:ext cx="290630" cy="3313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4178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2C45505-FE95-C1B0-0430-E2023151BE6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1412776"/>
            <a:ext cx="11340000" cy="38077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575736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FBB66FF-2F8A-38CA-F968-E6B4374EB2E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9667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FC253A4-A57A-BA9E-0F6B-79F9F96CB849}"/>
              </a:ext>
            </a:extLst>
          </p:cNvPr>
          <p:cNvSpPr/>
          <p:nvPr/>
        </p:nvSpPr>
        <p:spPr bwMode="white">
          <a:xfrm>
            <a:off x="10414609" y="4305222"/>
            <a:ext cx="380856" cy="3911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28019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D6BAF7B-8E31-DF28-CEA0-800A8AD8E50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1556792"/>
            <a:ext cx="11340000" cy="34853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281172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F965DC9-6DFF-E4D7-ADF4-CFA8A5192FD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6326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75EBA16-1249-CA00-E6F2-FF3D447E966D}"/>
              </a:ext>
            </a:extLst>
          </p:cNvPr>
          <p:cNvSpPr/>
          <p:nvPr/>
        </p:nvSpPr>
        <p:spPr bwMode="white">
          <a:xfrm>
            <a:off x="10414609" y="2483247"/>
            <a:ext cx="361813" cy="4006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68318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EA5F918-5B74-955A-5950-6CB313F7B5F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908720"/>
            <a:ext cx="10535372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525303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437C9E2-56E7-AD67-22AA-D95D8DA57D8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916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777079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9DF0326-EF16-DC8E-D236-E4D61996B80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196752"/>
            <a:ext cx="11340000" cy="49622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689173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E833067-5570-0EB8-3225-733D2D05B58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340768"/>
            <a:ext cx="11340000" cy="1907715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FE683F0-9BAD-D61B-F21D-A914230BBF15}"/>
              </a:ext>
            </a:extLst>
          </p:cNvPr>
          <p:cNvSpPr/>
          <p:nvPr/>
        </p:nvSpPr>
        <p:spPr bwMode="white">
          <a:xfrm>
            <a:off x="5550124" y="2276872"/>
            <a:ext cx="4074268" cy="7140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08339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2F52B9E-BBCD-FE62-B535-B9879AA888F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233218"/>
            <a:ext cx="11340000" cy="366882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794CDFD-FAD5-D9CA-5122-FB436F164921}"/>
              </a:ext>
            </a:extLst>
          </p:cNvPr>
          <p:cNvSpPr/>
          <p:nvPr/>
        </p:nvSpPr>
        <p:spPr bwMode="white">
          <a:xfrm>
            <a:off x="3146565" y="1338041"/>
            <a:ext cx="1618639" cy="4955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701C3ED-1FC5-85A7-938C-AA017CEA7AD0}"/>
              </a:ext>
            </a:extLst>
          </p:cNvPr>
          <p:cNvSpPr/>
          <p:nvPr/>
        </p:nvSpPr>
        <p:spPr bwMode="white">
          <a:xfrm>
            <a:off x="2565759" y="2300512"/>
            <a:ext cx="2761209" cy="486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5978DFC-6911-546A-1881-6E46FC76AFE1}"/>
              </a:ext>
            </a:extLst>
          </p:cNvPr>
          <p:cNvSpPr/>
          <p:nvPr/>
        </p:nvSpPr>
        <p:spPr bwMode="white">
          <a:xfrm>
            <a:off x="3022787" y="3243923"/>
            <a:ext cx="1685289" cy="5050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7E6E7A8-2B8F-CA09-8FB9-F0951FD49FC9}"/>
              </a:ext>
            </a:extLst>
          </p:cNvPr>
          <p:cNvSpPr/>
          <p:nvPr/>
        </p:nvSpPr>
        <p:spPr bwMode="white">
          <a:xfrm>
            <a:off x="1965910" y="4206394"/>
            <a:ext cx="1094962" cy="486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496159E9-B324-0648-6C09-3E8C559C255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0791"/>
          <a:stretch/>
        </p:blipFill>
        <p:spPr>
          <a:xfrm>
            <a:off x="7536160" y="3748981"/>
            <a:ext cx="2335391" cy="29041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86285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6C2717A-07F0-B160-306E-A76943D1DF1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340768"/>
            <a:ext cx="11340000" cy="45259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4217924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C7796C3-B016-E424-A210-9C2F093E520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268760"/>
            <a:ext cx="11340000" cy="3742703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D7377E3-77C8-25BD-E498-78D62A85D1A5}"/>
              </a:ext>
            </a:extLst>
          </p:cNvPr>
          <p:cNvSpPr/>
          <p:nvPr/>
        </p:nvSpPr>
        <p:spPr bwMode="white">
          <a:xfrm>
            <a:off x="1847490" y="4201972"/>
            <a:ext cx="3332493" cy="5047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80111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B3D08DA-6454-D4E8-A9BB-81A8BA919E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1412776"/>
            <a:ext cx="11340000" cy="353011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2317E24-7A22-36FD-DF55-E435866FC83B}"/>
              </a:ext>
            </a:extLst>
          </p:cNvPr>
          <p:cNvSpPr/>
          <p:nvPr/>
        </p:nvSpPr>
        <p:spPr bwMode="white">
          <a:xfrm>
            <a:off x="4906253" y="2433646"/>
            <a:ext cx="1037833" cy="4865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58340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DB80802-A346-A39A-C281-105DCAFCF4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25929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AE99488-9098-BA5D-96F4-D376464385DE}"/>
              </a:ext>
            </a:extLst>
          </p:cNvPr>
          <p:cNvSpPr/>
          <p:nvPr/>
        </p:nvSpPr>
        <p:spPr bwMode="white">
          <a:xfrm>
            <a:off x="8900705" y="2367392"/>
            <a:ext cx="1723375" cy="5145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721D833-B1A2-BA1F-AE61-16E772C0D188}"/>
              </a:ext>
            </a:extLst>
          </p:cNvPr>
          <p:cNvSpPr/>
          <p:nvPr/>
        </p:nvSpPr>
        <p:spPr bwMode="white">
          <a:xfrm>
            <a:off x="1150277" y="3272578"/>
            <a:ext cx="1123526" cy="5049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287D932-1496-F1E0-7CC2-808491BBE217}"/>
              </a:ext>
            </a:extLst>
          </p:cNvPr>
          <p:cNvSpPr/>
          <p:nvPr/>
        </p:nvSpPr>
        <p:spPr bwMode="white">
          <a:xfrm>
            <a:off x="2340453" y="3272578"/>
            <a:ext cx="1085440" cy="5145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42DF1FE-EF36-C97A-591E-2A4C3E19EC3A}"/>
              </a:ext>
            </a:extLst>
          </p:cNvPr>
          <p:cNvSpPr/>
          <p:nvPr/>
        </p:nvSpPr>
        <p:spPr bwMode="white">
          <a:xfrm>
            <a:off x="6644130" y="4105805"/>
            <a:ext cx="4420422" cy="6193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C2A80AAE-ABA5-5CAD-830E-B9CD88EB0622}"/>
              </a:ext>
            </a:extLst>
          </p:cNvPr>
          <p:cNvSpPr/>
          <p:nvPr/>
        </p:nvSpPr>
        <p:spPr bwMode="white">
          <a:xfrm>
            <a:off x="1207405" y="5102007"/>
            <a:ext cx="4998740" cy="5145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19290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1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38BA446-2B8C-EC98-D28B-215EC044B3E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268760"/>
            <a:ext cx="11340000" cy="4007911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91D09CE-CBD9-16F4-D607-717FCA306209}"/>
              </a:ext>
            </a:extLst>
          </p:cNvPr>
          <p:cNvSpPr/>
          <p:nvPr/>
        </p:nvSpPr>
        <p:spPr bwMode="white">
          <a:xfrm>
            <a:off x="2878771" y="1268761"/>
            <a:ext cx="1713854" cy="687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98771D4-3D12-EE28-97AA-06D5DD0305AE}"/>
              </a:ext>
            </a:extLst>
          </p:cNvPr>
          <p:cNvSpPr/>
          <p:nvPr/>
        </p:nvSpPr>
        <p:spPr bwMode="white">
          <a:xfrm>
            <a:off x="3516705" y="2442505"/>
            <a:ext cx="1094962" cy="524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FE40134-08B3-AA0A-E9F7-F247739F49F1}"/>
              </a:ext>
            </a:extLst>
          </p:cNvPr>
          <p:cNvSpPr/>
          <p:nvPr/>
        </p:nvSpPr>
        <p:spPr bwMode="white">
          <a:xfrm>
            <a:off x="2916857" y="3425398"/>
            <a:ext cx="1104483" cy="4771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CC2F40A-BC25-3AD6-F9FE-1D68CAABCE5C}"/>
              </a:ext>
            </a:extLst>
          </p:cNvPr>
          <p:cNvSpPr/>
          <p:nvPr/>
        </p:nvSpPr>
        <p:spPr bwMode="white">
          <a:xfrm>
            <a:off x="1821894" y="4360577"/>
            <a:ext cx="1056876" cy="4962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2E7C7F32-9967-FB72-8070-CCDDBE3CDCC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0791"/>
          <a:stretch/>
        </p:blipFill>
        <p:spPr>
          <a:xfrm>
            <a:off x="7536160" y="3824586"/>
            <a:ext cx="2335391" cy="29041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3716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9EDFB4F-B9CD-A6ED-1D81-83F48246CB4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412776"/>
            <a:ext cx="11340000" cy="2629323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CF033C2-5F75-2DF4-A526-338F8E157613}"/>
              </a:ext>
            </a:extLst>
          </p:cNvPr>
          <p:cNvSpPr/>
          <p:nvPr/>
        </p:nvSpPr>
        <p:spPr bwMode="white">
          <a:xfrm>
            <a:off x="7392144" y="1268760"/>
            <a:ext cx="1872208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1C63583-ADB9-97F3-4304-4EC7F86F7348}"/>
              </a:ext>
            </a:extLst>
          </p:cNvPr>
          <p:cNvSpPr/>
          <p:nvPr/>
        </p:nvSpPr>
        <p:spPr bwMode="white">
          <a:xfrm>
            <a:off x="10400685" y="2394009"/>
            <a:ext cx="1161612" cy="5049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A39967B-50C0-BDE0-3E08-3455DF469981}"/>
              </a:ext>
            </a:extLst>
          </p:cNvPr>
          <p:cNvSpPr/>
          <p:nvPr/>
        </p:nvSpPr>
        <p:spPr bwMode="white">
          <a:xfrm>
            <a:off x="983432" y="3356992"/>
            <a:ext cx="601043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90950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B46803D-2449-F62E-FB31-7411FADA2DD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124744"/>
            <a:ext cx="11340000" cy="546432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B983B0F-D68D-B810-6F4E-BBE5653F8E3C}"/>
              </a:ext>
            </a:extLst>
          </p:cNvPr>
          <p:cNvSpPr/>
          <p:nvPr/>
        </p:nvSpPr>
        <p:spPr bwMode="white">
          <a:xfrm>
            <a:off x="3948921" y="4348027"/>
            <a:ext cx="875969" cy="4100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88F0507-36CF-9144-9379-6223A5DF5196}"/>
              </a:ext>
            </a:extLst>
          </p:cNvPr>
          <p:cNvSpPr/>
          <p:nvPr/>
        </p:nvSpPr>
        <p:spPr bwMode="white">
          <a:xfrm>
            <a:off x="3977486" y="4948816"/>
            <a:ext cx="847405" cy="429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39A078C-3C7D-81D3-51F4-D7EA0E94F2BA}"/>
              </a:ext>
            </a:extLst>
          </p:cNvPr>
          <p:cNvSpPr/>
          <p:nvPr/>
        </p:nvSpPr>
        <p:spPr bwMode="white">
          <a:xfrm>
            <a:off x="3977486" y="5568679"/>
            <a:ext cx="1323476" cy="4195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78384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8ABEC80-645E-02A9-74C0-58F8BE37C18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412776"/>
            <a:ext cx="11340000" cy="1940029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B6E8968-3D98-38B4-4617-6E7B7F604BF1}"/>
              </a:ext>
            </a:extLst>
          </p:cNvPr>
          <p:cNvSpPr/>
          <p:nvPr/>
        </p:nvSpPr>
        <p:spPr bwMode="white">
          <a:xfrm>
            <a:off x="7896200" y="1484784"/>
            <a:ext cx="1260932" cy="721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90C0123-2494-3C11-D863-5866F7486103}"/>
              </a:ext>
            </a:extLst>
          </p:cNvPr>
          <p:cNvSpPr/>
          <p:nvPr/>
        </p:nvSpPr>
        <p:spPr bwMode="white">
          <a:xfrm>
            <a:off x="10947158" y="1709036"/>
            <a:ext cx="504635" cy="4587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0760361-2096-7BCE-3334-F97EEA4B2119}"/>
              </a:ext>
            </a:extLst>
          </p:cNvPr>
          <p:cNvSpPr/>
          <p:nvPr/>
        </p:nvSpPr>
        <p:spPr bwMode="white">
          <a:xfrm>
            <a:off x="1025848" y="2636045"/>
            <a:ext cx="476070" cy="5256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44314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BF79B6D-02D4-B80C-3778-B4FC2B45F40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25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B8CAFBD-7CE6-C149-6629-FB2682060A39}"/>
              </a:ext>
            </a:extLst>
          </p:cNvPr>
          <p:cNvSpPr/>
          <p:nvPr/>
        </p:nvSpPr>
        <p:spPr bwMode="white">
          <a:xfrm>
            <a:off x="8310377" y="2424302"/>
            <a:ext cx="3084938" cy="4858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483C705-FA21-A4F1-4D98-DDD0C3CA7D93}"/>
              </a:ext>
            </a:extLst>
          </p:cNvPr>
          <p:cNvSpPr/>
          <p:nvPr/>
        </p:nvSpPr>
        <p:spPr bwMode="white">
          <a:xfrm>
            <a:off x="931284" y="3367397"/>
            <a:ext cx="1618639" cy="476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5E3C6A8-97AB-138E-C6F5-C5AD6DB6BD90}"/>
              </a:ext>
            </a:extLst>
          </p:cNvPr>
          <p:cNvSpPr/>
          <p:nvPr/>
        </p:nvSpPr>
        <p:spPr bwMode="white">
          <a:xfrm>
            <a:off x="4235214" y="3386449"/>
            <a:ext cx="580806" cy="476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32D26C6-F063-083A-A77D-51C907922ED1}"/>
              </a:ext>
            </a:extLst>
          </p:cNvPr>
          <p:cNvSpPr/>
          <p:nvPr/>
        </p:nvSpPr>
        <p:spPr bwMode="white">
          <a:xfrm>
            <a:off x="4558942" y="4310491"/>
            <a:ext cx="514156" cy="5048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769F573-420B-B1D6-98E9-31AFB16C8D14}"/>
              </a:ext>
            </a:extLst>
          </p:cNvPr>
          <p:cNvSpPr/>
          <p:nvPr/>
        </p:nvSpPr>
        <p:spPr bwMode="white">
          <a:xfrm>
            <a:off x="3740100" y="5253586"/>
            <a:ext cx="2104231" cy="5048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11736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6405A62-0A3D-7B29-BBB2-E1DD073941B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340768"/>
            <a:ext cx="11340000" cy="187332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B77F47B-94EF-DC65-0537-89C868080480}"/>
              </a:ext>
            </a:extLst>
          </p:cNvPr>
          <p:cNvSpPr/>
          <p:nvPr/>
        </p:nvSpPr>
        <p:spPr bwMode="white">
          <a:xfrm>
            <a:off x="8871491" y="1589270"/>
            <a:ext cx="495113" cy="5065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02304CD-B0A3-482B-AF01-EB9F5D5FF301}"/>
              </a:ext>
            </a:extLst>
          </p:cNvPr>
          <p:cNvSpPr/>
          <p:nvPr/>
        </p:nvSpPr>
        <p:spPr bwMode="white">
          <a:xfrm>
            <a:off x="1520962" y="2545047"/>
            <a:ext cx="580806" cy="5065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0D68BE-0463-7B77-AEDA-EF92AF6C85F9}"/>
              </a:ext>
            </a:extLst>
          </p:cNvPr>
          <p:cNvSpPr/>
          <p:nvPr/>
        </p:nvSpPr>
        <p:spPr bwMode="white">
          <a:xfrm>
            <a:off x="4853455" y="2554605"/>
            <a:ext cx="533198" cy="468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15136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33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37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fuyu yang</cp:lastModifiedBy>
  <cp:revision>68</cp:revision>
  <dcterms:created xsi:type="dcterms:W3CDTF">2015-09-16T06:44:00Z</dcterms:created>
  <dcterms:modified xsi:type="dcterms:W3CDTF">2024-12-11T15:48:16Z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