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70" r:id="rId4"/>
    <p:sldId id="369" r:id="rId5"/>
    <p:sldId id="368" r:id="rId6"/>
    <p:sldId id="367" r:id="rId7"/>
    <p:sldId id="366" r:id="rId8"/>
    <p:sldId id="365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31" r:id="rId42"/>
    <p:sldId id="330" r:id="rId43"/>
    <p:sldId id="327" r:id="rId44"/>
    <p:sldId id="326" r:id="rId45"/>
    <p:sldId id="325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075A45-5CD9-47F4-08FC-6B6070309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152" y="2965797"/>
            <a:ext cx="9703696" cy="926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5DBC3-F930-0FAA-8E89-2D9A9223F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939CD-AB4C-E3D9-7EAC-780D3C8AE1AE}"/>
              </a:ext>
            </a:extLst>
          </p:cNvPr>
          <p:cNvSpPr/>
          <p:nvPr/>
        </p:nvSpPr>
        <p:spPr bwMode="white">
          <a:xfrm>
            <a:off x="10719294" y="2216094"/>
            <a:ext cx="285642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3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FF3AC-1A0C-85CE-CD4F-E5792B66F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8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9835F-F4C5-7553-9E1D-BF33B37B1847}"/>
              </a:ext>
            </a:extLst>
          </p:cNvPr>
          <p:cNvSpPr/>
          <p:nvPr/>
        </p:nvSpPr>
        <p:spPr bwMode="white">
          <a:xfrm>
            <a:off x="10700251" y="2224681"/>
            <a:ext cx="295163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7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51613-6DCF-B8E2-D195-0CCC24F90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7FE64-8D8A-DA39-8C88-55B77BB66AF8}"/>
              </a:ext>
            </a:extLst>
          </p:cNvPr>
          <p:cNvSpPr/>
          <p:nvPr/>
        </p:nvSpPr>
        <p:spPr bwMode="white">
          <a:xfrm>
            <a:off x="7691486" y="2233995"/>
            <a:ext cx="352292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3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194F2-C41B-5714-395F-FE9DB0D26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3E274-8C4D-4D58-56F2-AC9840EDFDC8}"/>
              </a:ext>
            </a:extLst>
          </p:cNvPr>
          <p:cNvSpPr/>
          <p:nvPr/>
        </p:nvSpPr>
        <p:spPr bwMode="white">
          <a:xfrm>
            <a:off x="10671687" y="2245573"/>
            <a:ext cx="342770" cy="29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7EDAA7-976C-D332-4F2B-213FB5E90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852936"/>
            <a:ext cx="3373167" cy="26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0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0148E-EE98-6EC0-7B45-783FD3FD3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4455"/>
            <a:ext cx="11340000" cy="31959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F04A426-8D70-8D89-F4D8-0AA0182AD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268760"/>
            <a:ext cx="3373167" cy="26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94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393D8-D94F-E5B6-ED56-5063E68B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9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3FEDD-F844-D85C-CEA5-576E40CF4146}"/>
              </a:ext>
            </a:extLst>
          </p:cNvPr>
          <p:cNvSpPr/>
          <p:nvPr/>
        </p:nvSpPr>
        <p:spPr bwMode="white">
          <a:xfrm>
            <a:off x="10690730" y="1472088"/>
            <a:ext cx="304685" cy="3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9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53572-07C6-3A94-F81D-279CC8C1B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1FEF9-A4A6-3242-7224-B9381CC9A9A1}"/>
              </a:ext>
            </a:extLst>
          </p:cNvPr>
          <p:cNvSpPr/>
          <p:nvPr/>
        </p:nvSpPr>
        <p:spPr bwMode="white">
          <a:xfrm>
            <a:off x="10690730" y="1443512"/>
            <a:ext cx="314205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4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A2F81-C708-1DBF-EFFC-FD8473CCE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9B880-7429-AD5E-21DB-E9257BBF269C}"/>
              </a:ext>
            </a:extLst>
          </p:cNvPr>
          <p:cNvSpPr/>
          <p:nvPr/>
        </p:nvSpPr>
        <p:spPr bwMode="white">
          <a:xfrm>
            <a:off x="10671687" y="2139155"/>
            <a:ext cx="342770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12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23618-4F56-CF4F-93B0-D09C1047B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41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BFA6E-9E37-0F53-A7C4-33CF0F51B832}"/>
              </a:ext>
            </a:extLst>
          </p:cNvPr>
          <p:cNvSpPr/>
          <p:nvPr/>
        </p:nvSpPr>
        <p:spPr bwMode="white">
          <a:xfrm>
            <a:off x="10690730" y="2186743"/>
            <a:ext cx="304685" cy="314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1706C-D6F9-DDF7-813D-E4E60F421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11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A73DB-558B-2CDB-894D-624983EFA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8F4DF-5855-51F7-9FD4-77ACFC980DCF}"/>
              </a:ext>
            </a:extLst>
          </p:cNvPr>
          <p:cNvSpPr/>
          <p:nvPr/>
        </p:nvSpPr>
        <p:spPr bwMode="white">
          <a:xfrm>
            <a:off x="10709773" y="2852775"/>
            <a:ext cx="285642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9165E-CADA-CCD5-9E26-8A74EA56D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324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54A87-9329-58F0-6126-EA9C9C587452}"/>
              </a:ext>
            </a:extLst>
          </p:cNvPr>
          <p:cNvSpPr/>
          <p:nvPr/>
        </p:nvSpPr>
        <p:spPr bwMode="white">
          <a:xfrm>
            <a:off x="10325709" y="1383068"/>
            <a:ext cx="304685" cy="31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9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ACFA2-C1B5-F692-E949-7BF1F22CB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1CD54-6ED2-8A11-6390-3C3315574156}"/>
              </a:ext>
            </a:extLst>
          </p:cNvPr>
          <p:cNvSpPr/>
          <p:nvPr/>
        </p:nvSpPr>
        <p:spPr bwMode="white">
          <a:xfrm>
            <a:off x="10709773" y="2148477"/>
            <a:ext cx="314205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4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94235-FF4C-4441-96CA-315A07E90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95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3D6509-F086-36A9-E7AB-38A96FB75145}"/>
              </a:ext>
            </a:extLst>
          </p:cNvPr>
          <p:cNvSpPr/>
          <p:nvPr/>
        </p:nvSpPr>
        <p:spPr bwMode="white">
          <a:xfrm>
            <a:off x="10709773" y="2919560"/>
            <a:ext cx="285642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5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9DA2C-4935-F656-479D-FE02E3C9F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3E48C-277B-5D67-7D20-D62B09AB8A78}"/>
              </a:ext>
            </a:extLst>
          </p:cNvPr>
          <p:cNvSpPr/>
          <p:nvPr/>
        </p:nvSpPr>
        <p:spPr bwMode="white">
          <a:xfrm>
            <a:off x="10690730" y="1462481"/>
            <a:ext cx="304685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4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82126-BD73-5C97-5BA2-AC33DC43F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6FE2B-BCEE-2CE0-1825-EFB9A8F13341}"/>
              </a:ext>
            </a:extLst>
          </p:cNvPr>
          <p:cNvSpPr/>
          <p:nvPr/>
        </p:nvSpPr>
        <p:spPr bwMode="white">
          <a:xfrm>
            <a:off x="10719294" y="2912447"/>
            <a:ext cx="285642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1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3450D-0BE3-527D-5D30-C2994A75D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144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AD0C7-61BB-129A-8A51-C7483B95A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4" y="1481125"/>
            <a:ext cx="11340000" cy="14865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93E76-9628-F8D1-009A-445BB43E0173}"/>
              </a:ext>
            </a:extLst>
          </p:cNvPr>
          <p:cNvSpPr/>
          <p:nvPr/>
        </p:nvSpPr>
        <p:spPr bwMode="white">
          <a:xfrm>
            <a:off x="7312608" y="1643124"/>
            <a:ext cx="1656725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5B093-C5FF-2ACB-F8BB-4A27B849C1E0}"/>
              </a:ext>
            </a:extLst>
          </p:cNvPr>
          <p:cNvSpPr/>
          <p:nvPr/>
        </p:nvSpPr>
        <p:spPr bwMode="white">
          <a:xfrm>
            <a:off x="6303339" y="2357826"/>
            <a:ext cx="1723375" cy="400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39556C-52C3-FF34-FF3E-061564A2F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38"/>
          <a:stretch/>
        </p:blipFill>
        <p:spPr>
          <a:xfrm>
            <a:off x="426000" y="3212976"/>
            <a:ext cx="11340000" cy="188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5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6B4E6-B873-D73C-DAC8-46DE68523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956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7FD60-121E-25C9-5FA2-110B0D44C49D}"/>
              </a:ext>
            </a:extLst>
          </p:cNvPr>
          <p:cNvSpPr/>
          <p:nvPr/>
        </p:nvSpPr>
        <p:spPr bwMode="white">
          <a:xfrm>
            <a:off x="7334791" y="2237111"/>
            <a:ext cx="837883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6CE7D-5706-5E14-5140-3538A50061DC}"/>
              </a:ext>
            </a:extLst>
          </p:cNvPr>
          <p:cNvSpPr/>
          <p:nvPr/>
        </p:nvSpPr>
        <p:spPr bwMode="white">
          <a:xfrm>
            <a:off x="9172423" y="2942743"/>
            <a:ext cx="885491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8DFF22-FA48-2B2F-E744-B349445780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38"/>
          <a:stretch/>
        </p:blipFill>
        <p:spPr>
          <a:xfrm>
            <a:off x="426000" y="3797086"/>
            <a:ext cx="11340000" cy="188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35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919CA-C8B2-7B7C-EDE0-66E20A5BE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1306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67453E-A6D2-0A92-E749-CE7172090014}"/>
              </a:ext>
            </a:extLst>
          </p:cNvPr>
          <p:cNvSpPr/>
          <p:nvPr/>
        </p:nvSpPr>
        <p:spPr bwMode="white">
          <a:xfrm>
            <a:off x="7601391" y="1551547"/>
            <a:ext cx="885491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6328C83-996D-8C61-6FDE-239AB7F6D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38"/>
          <a:stretch/>
        </p:blipFill>
        <p:spPr>
          <a:xfrm>
            <a:off x="47328" y="2996952"/>
            <a:ext cx="11340000" cy="188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6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DFC44-67F8-A7E5-A6A6-C9A5607AB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94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3F19E-6711-A628-18CC-B286879C4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BBF5A-0076-F656-2579-2217BCDF73A5}"/>
              </a:ext>
            </a:extLst>
          </p:cNvPr>
          <p:cNvSpPr/>
          <p:nvPr/>
        </p:nvSpPr>
        <p:spPr bwMode="white">
          <a:xfrm>
            <a:off x="10700251" y="2158241"/>
            <a:ext cx="314205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9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EC802-DA0B-FCF1-B0A4-0E8384134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240" y="1377423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25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FA8A1-7226-4C59-D636-F1A720DC3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16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520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32D13-2C67-A33C-6AC4-DCD6C01CB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23776"/>
            <a:ext cx="11340000" cy="2116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ADAC5-709E-D983-232F-9331DF2F1D8D}"/>
              </a:ext>
            </a:extLst>
          </p:cNvPr>
          <p:cNvSpPr/>
          <p:nvPr/>
        </p:nvSpPr>
        <p:spPr bwMode="white">
          <a:xfrm>
            <a:off x="7348065" y="2162686"/>
            <a:ext cx="3484836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4328A2-4266-5668-804C-7084BCAC34B5}"/>
              </a:ext>
            </a:extLst>
          </p:cNvPr>
          <p:cNvSpPr/>
          <p:nvPr/>
        </p:nvSpPr>
        <p:spPr bwMode="white">
          <a:xfrm>
            <a:off x="1025848" y="2887200"/>
            <a:ext cx="809319" cy="352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EBE9F6-FCD7-FCEB-CA59-54DF6D91C4C8}"/>
              </a:ext>
            </a:extLst>
          </p:cNvPr>
          <p:cNvSpPr/>
          <p:nvPr/>
        </p:nvSpPr>
        <p:spPr bwMode="white">
          <a:xfrm>
            <a:off x="1949425" y="2868134"/>
            <a:ext cx="2085188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DD9332-870D-A2A8-ED63-1483177DC3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524" y="3392452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65DB7-A79C-6642-D832-4622B75CC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7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DE13E-9A30-18AF-38EE-02C999AC31B8}"/>
              </a:ext>
            </a:extLst>
          </p:cNvPr>
          <p:cNvSpPr/>
          <p:nvPr/>
        </p:nvSpPr>
        <p:spPr bwMode="white">
          <a:xfrm>
            <a:off x="2302367" y="2065374"/>
            <a:ext cx="8493098" cy="40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E96F23-84B4-B838-1A44-10AC60414C98}"/>
              </a:ext>
            </a:extLst>
          </p:cNvPr>
          <p:cNvSpPr/>
          <p:nvPr/>
        </p:nvSpPr>
        <p:spPr bwMode="white">
          <a:xfrm>
            <a:off x="988413" y="2772893"/>
            <a:ext cx="4722619" cy="40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D43B16-3A3D-AD3C-B2C8-55EEA85DD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356992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0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D7CEC-5431-44C0-6361-F4C4961A8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34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B37A7-8BFA-9F61-62B9-C221CB3DBC49}"/>
              </a:ext>
            </a:extLst>
          </p:cNvPr>
          <p:cNvSpPr/>
          <p:nvPr/>
        </p:nvSpPr>
        <p:spPr bwMode="white">
          <a:xfrm>
            <a:off x="6058922" y="2168873"/>
            <a:ext cx="1275869" cy="37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3AC676-4232-292F-A039-E55A7F33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852936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3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4E910-992B-7FAC-6BEF-39330BC62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0606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D9FC4-B7B3-CE93-A2CD-370FAD30B307}"/>
              </a:ext>
            </a:extLst>
          </p:cNvPr>
          <p:cNvSpPr/>
          <p:nvPr/>
        </p:nvSpPr>
        <p:spPr bwMode="white">
          <a:xfrm>
            <a:off x="8623934" y="2079663"/>
            <a:ext cx="2266095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AF9AA8-9B06-6AAA-BE65-667318887BA8}"/>
              </a:ext>
            </a:extLst>
          </p:cNvPr>
          <p:cNvSpPr/>
          <p:nvPr/>
        </p:nvSpPr>
        <p:spPr bwMode="white">
          <a:xfrm>
            <a:off x="1044891" y="2785627"/>
            <a:ext cx="8140807" cy="40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C95E76-F0F6-1E1A-E285-93F1BF5AF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3297427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0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CDAD81-12D1-DC57-89F8-1F7BE3DAA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6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D9283-AB48-49E1-7F68-9F4D23083E7D}"/>
              </a:ext>
            </a:extLst>
          </p:cNvPr>
          <p:cNvSpPr/>
          <p:nvPr/>
        </p:nvSpPr>
        <p:spPr bwMode="white">
          <a:xfrm>
            <a:off x="4844584" y="2810433"/>
            <a:ext cx="1666246" cy="39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97183C-EA59-A5AE-CFD1-784ACC933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422820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7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70EE7-5454-4958-2D2E-2C5809B36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7183"/>
            <a:ext cx="11340000" cy="26818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306C2-93B9-E3B7-5B14-81B321A46F52}"/>
              </a:ext>
            </a:extLst>
          </p:cNvPr>
          <p:cNvSpPr/>
          <p:nvPr/>
        </p:nvSpPr>
        <p:spPr bwMode="white">
          <a:xfrm>
            <a:off x="5777682" y="2656947"/>
            <a:ext cx="4103727" cy="41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5524E4-CEC1-2A28-6E3D-A546E43DCA4E}"/>
              </a:ext>
            </a:extLst>
          </p:cNvPr>
          <p:cNvSpPr/>
          <p:nvPr/>
        </p:nvSpPr>
        <p:spPr bwMode="white">
          <a:xfrm>
            <a:off x="9995667" y="2666491"/>
            <a:ext cx="818840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1B4F3-F4C4-BB89-3339-DE341CDF3AA7}"/>
              </a:ext>
            </a:extLst>
          </p:cNvPr>
          <p:cNvSpPr/>
          <p:nvPr/>
        </p:nvSpPr>
        <p:spPr bwMode="white">
          <a:xfrm>
            <a:off x="978891" y="3372742"/>
            <a:ext cx="4008513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14600-B539-6B2C-0524-868BC259F9BC}"/>
              </a:ext>
            </a:extLst>
          </p:cNvPr>
          <p:cNvSpPr/>
          <p:nvPr/>
        </p:nvSpPr>
        <p:spPr bwMode="white">
          <a:xfrm>
            <a:off x="5073098" y="3372742"/>
            <a:ext cx="2132795" cy="38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9D7123-937B-B610-E45F-22AF73AE1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717032"/>
            <a:ext cx="11340000" cy="3174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633FC-7E1E-316D-F97C-2F08E349B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608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3EE5B-C2CC-24B3-07DB-1172FAF1C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2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4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A18D0-D86F-BA11-B40A-097FA78B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6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AF8CD-C031-3E3C-6F90-DED1558D8964}"/>
              </a:ext>
            </a:extLst>
          </p:cNvPr>
          <p:cNvSpPr/>
          <p:nvPr/>
        </p:nvSpPr>
        <p:spPr bwMode="white">
          <a:xfrm>
            <a:off x="10719294" y="2159485"/>
            <a:ext cx="285642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2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BEFD5-D181-11FE-4794-9CEB16DE2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576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E2344-1628-81A3-31A6-E590A5EA8149}"/>
              </a:ext>
            </a:extLst>
          </p:cNvPr>
          <p:cNvSpPr/>
          <p:nvPr/>
        </p:nvSpPr>
        <p:spPr bwMode="white">
          <a:xfrm>
            <a:off x="7730527" y="1714099"/>
            <a:ext cx="866448" cy="31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6E149D-C4C6-68EC-6BE7-48D7C3E2B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99" y="2852936"/>
            <a:ext cx="11340000" cy="32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6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F9317-CFEB-F9C1-D194-B9EBE8E8D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7418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E4D5B-ADBC-27A5-856F-23D0C4387C70}"/>
              </a:ext>
            </a:extLst>
          </p:cNvPr>
          <p:cNvSpPr/>
          <p:nvPr/>
        </p:nvSpPr>
        <p:spPr bwMode="white">
          <a:xfrm>
            <a:off x="2008159" y="2268161"/>
            <a:ext cx="323727" cy="31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62731-F581-A62C-DF24-C0B29F30A9D1}"/>
              </a:ext>
            </a:extLst>
          </p:cNvPr>
          <p:cNvSpPr/>
          <p:nvPr/>
        </p:nvSpPr>
        <p:spPr bwMode="white">
          <a:xfrm>
            <a:off x="10367958" y="2258608"/>
            <a:ext cx="209471" cy="31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A59E12-278D-C93E-ECFA-B073A1531517}"/>
              </a:ext>
            </a:extLst>
          </p:cNvPr>
          <p:cNvSpPr/>
          <p:nvPr/>
        </p:nvSpPr>
        <p:spPr bwMode="white">
          <a:xfrm>
            <a:off x="8377983" y="3643848"/>
            <a:ext cx="809319" cy="40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8CA626-72E7-A9ED-1D38-2786A521A4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916" y="4226604"/>
            <a:ext cx="8938910" cy="255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4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B4079-3D78-E1E0-3280-AAECC0803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37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BC8DF1-1DCC-58C6-30BC-BF940ADB9E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588537"/>
            <a:ext cx="6456080" cy="367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863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0C7E3-46BE-7DA9-EA5C-465A8003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940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9AF88-C6F7-ED65-CA58-9B19B73F7AD8}"/>
              </a:ext>
            </a:extLst>
          </p:cNvPr>
          <p:cNvSpPr/>
          <p:nvPr/>
        </p:nvSpPr>
        <p:spPr bwMode="white">
          <a:xfrm>
            <a:off x="4221290" y="1489256"/>
            <a:ext cx="856926" cy="35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134B8F-4A9C-7116-BE0A-6A765829680B}"/>
              </a:ext>
            </a:extLst>
          </p:cNvPr>
          <p:cNvSpPr/>
          <p:nvPr/>
        </p:nvSpPr>
        <p:spPr bwMode="white">
          <a:xfrm>
            <a:off x="8496403" y="2206262"/>
            <a:ext cx="875969" cy="35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58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3FB63-D966-4397-A52C-D89D6CF24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48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CF922-2B7A-7E3F-DEDF-427EC642B453}"/>
              </a:ext>
            </a:extLst>
          </p:cNvPr>
          <p:cNvSpPr/>
          <p:nvPr/>
        </p:nvSpPr>
        <p:spPr bwMode="white">
          <a:xfrm>
            <a:off x="3130730" y="2902259"/>
            <a:ext cx="1723375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129E7-1509-6C76-3A45-364978489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797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0C6FF-A678-F7AA-1764-095739C16580}"/>
              </a:ext>
            </a:extLst>
          </p:cNvPr>
          <p:cNvSpPr/>
          <p:nvPr/>
        </p:nvSpPr>
        <p:spPr bwMode="white">
          <a:xfrm>
            <a:off x="3907083" y="2864046"/>
            <a:ext cx="856926" cy="35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E195B-5980-B34D-E32A-8887CE7E0C7E}"/>
              </a:ext>
            </a:extLst>
          </p:cNvPr>
          <p:cNvSpPr/>
          <p:nvPr/>
        </p:nvSpPr>
        <p:spPr bwMode="white">
          <a:xfrm>
            <a:off x="1526731" y="3561037"/>
            <a:ext cx="809319" cy="40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2FDCAB-5AB6-A265-F529-427BF9B637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636331"/>
            <a:ext cx="5519976" cy="319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E650A-A4E3-4AEA-C0D6-26452AD41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4C3EE-3A1F-055F-3564-56E532FCBB88}"/>
              </a:ext>
            </a:extLst>
          </p:cNvPr>
          <p:cNvSpPr/>
          <p:nvPr/>
        </p:nvSpPr>
        <p:spPr bwMode="white">
          <a:xfrm>
            <a:off x="10709773" y="2853496"/>
            <a:ext cx="295163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0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10E11-3741-CA6F-4116-A32AB0B3E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A8E0C-B3A5-D25F-029D-6ECE36D496DA}"/>
              </a:ext>
            </a:extLst>
          </p:cNvPr>
          <p:cNvSpPr/>
          <p:nvPr/>
        </p:nvSpPr>
        <p:spPr bwMode="white">
          <a:xfrm>
            <a:off x="10700251" y="2157356"/>
            <a:ext cx="304685" cy="3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61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9814B-DF10-9692-F3D7-6D88128ABF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9846E-1D62-04C7-B664-28472694E346}"/>
              </a:ext>
            </a:extLst>
          </p:cNvPr>
          <p:cNvSpPr/>
          <p:nvPr/>
        </p:nvSpPr>
        <p:spPr bwMode="white">
          <a:xfrm>
            <a:off x="10719294" y="2854839"/>
            <a:ext cx="276120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0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FE4D3-ACEE-DBEC-A5E3-9DCF412A7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0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14DCF-ECBB-29B2-6EFC-ECED035EA5E2}"/>
              </a:ext>
            </a:extLst>
          </p:cNvPr>
          <p:cNvSpPr/>
          <p:nvPr/>
        </p:nvSpPr>
        <p:spPr bwMode="white">
          <a:xfrm>
            <a:off x="10719294" y="2187464"/>
            <a:ext cx="276120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8942E3-2C7A-2302-6292-B96F4077A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52936"/>
            <a:ext cx="11340000" cy="225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2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44B7B-7FA3-250D-F937-A283B3F09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304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6419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