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175FEB4-5BD6-0A3E-4F02-8C059E461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573" y="2833604"/>
            <a:ext cx="7906853" cy="11907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7C722D-AA7D-7D18-63F6-C137D90F09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C996FA-6C39-7A5F-167D-6A083E8EDECC}"/>
              </a:ext>
            </a:extLst>
          </p:cNvPr>
          <p:cNvSpPr/>
          <p:nvPr/>
        </p:nvSpPr>
        <p:spPr bwMode="white">
          <a:xfrm>
            <a:off x="3187858" y="2474454"/>
            <a:ext cx="1028312" cy="50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7B56869-242A-63D0-C877-BEC357EDF5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996952"/>
            <a:ext cx="11340000" cy="30154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B58A89-4C30-EC16-7067-72D01C927E70}"/>
              </a:ext>
            </a:extLst>
          </p:cNvPr>
          <p:cNvSpPr/>
          <p:nvPr/>
        </p:nvSpPr>
        <p:spPr bwMode="white">
          <a:xfrm>
            <a:off x="7117088" y="3378650"/>
            <a:ext cx="1123526" cy="49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919C9C-8B64-2313-4007-C17A8A40ED0F}"/>
              </a:ext>
            </a:extLst>
          </p:cNvPr>
          <p:cNvSpPr/>
          <p:nvPr/>
        </p:nvSpPr>
        <p:spPr bwMode="white">
          <a:xfrm>
            <a:off x="8193006" y="4221089"/>
            <a:ext cx="2943553" cy="60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22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F00338-3F4D-EE74-61CB-395B8F87F9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11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726C73-B33C-4175-C83B-80F9BC0267DB}"/>
              </a:ext>
            </a:extLst>
          </p:cNvPr>
          <p:cNvSpPr/>
          <p:nvPr/>
        </p:nvSpPr>
        <p:spPr bwMode="white">
          <a:xfrm>
            <a:off x="2035768" y="2465049"/>
            <a:ext cx="2228010" cy="48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85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B7AC0-15A5-0E79-5E58-9A50E43F75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1340000" cy="575111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0BB00E-031B-8A05-3500-CE79317D2DD1}"/>
              </a:ext>
            </a:extLst>
          </p:cNvPr>
          <p:cNvSpPr/>
          <p:nvPr/>
        </p:nvSpPr>
        <p:spPr bwMode="white">
          <a:xfrm>
            <a:off x="11330236" y="4978660"/>
            <a:ext cx="428463" cy="39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16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39AA75-65D8-ABFB-0ED4-E9BC885A71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07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0F1F19-7280-19DF-3202-899872254C88}"/>
              </a:ext>
            </a:extLst>
          </p:cNvPr>
          <p:cNvSpPr/>
          <p:nvPr/>
        </p:nvSpPr>
        <p:spPr bwMode="white">
          <a:xfrm>
            <a:off x="10452695" y="3502757"/>
            <a:ext cx="437984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4D9E25-E3CE-F940-3E88-88424534F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16710"/>
            <a:ext cx="1113711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02737E-4C17-2D80-35DA-046A0763D402}"/>
              </a:ext>
            </a:extLst>
          </p:cNvPr>
          <p:cNvSpPr/>
          <p:nvPr/>
        </p:nvSpPr>
        <p:spPr bwMode="white">
          <a:xfrm>
            <a:off x="10475659" y="4385896"/>
            <a:ext cx="345989" cy="38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85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8C7097-4C8E-2FED-A452-E3E81AFB41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6895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4CB304-9CB4-6B5B-4539-82E8A0843650}"/>
              </a:ext>
            </a:extLst>
          </p:cNvPr>
          <p:cNvSpPr/>
          <p:nvPr/>
        </p:nvSpPr>
        <p:spPr bwMode="white">
          <a:xfrm>
            <a:off x="10585345" y="2386976"/>
            <a:ext cx="342770" cy="3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16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6B2485-65DF-1ACE-AD61-7B4BE4FAD6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36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043964-267C-C0B6-2771-2F5845D84F14}"/>
              </a:ext>
            </a:extLst>
          </p:cNvPr>
          <p:cNvSpPr/>
          <p:nvPr/>
        </p:nvSpPr>
        <p:spPr bwMode="white">
          <a:xfrm>
            <a:off x="10443173" y="3531174"/>
            <a:ext cx="437984" cy="39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2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3DD4C3-ECC9-2E8C-48FA-8E58944E69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F5D5CA-6D24-5440-71DC-8A847F25E5F3}"/>
              </a:ext>
            </a:extLst>
          </p:cNvPr>
          <p:cNvSpPr/>
          <p:nvPr/>
        </p:nvSpPr>
        <p:spPr bwMode="white">
          <a:xfrm>
            <a:off x="10452695" y="4471604"/>
            <a:ext cx="380856" cy="39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37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D4FBD-1284-7A1A-0B2C-0951780E39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3413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2437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DE1CE5-B315-CF84-81B0-FA01A12B0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375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145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CCBCBD-4000-4F0A-44B0-1533504980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44705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3D530A-A5E6-ECDD-EDEC-5CF0B11E23C3}"/>
              </a:ext>
            </a:extLst>
          </p:cNvPr>
          <p:cNvSpPr/>
          <p:nvPr/>
        </p:nvSpPr>
        <p:spPr bwMode="white">
          <a:xfrm>
            <a:off x="1616176" y="5087326"/>
            <a:ext cx="1656725" cy="45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85A4AF-A611-4553-92F5-680D9C6E06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6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0EDD40-0D6F-DD82-B681-46457C7E389A}"/>
              </a:ext>
            </a:extLst>
          </p:cNvPr>
          <p:cNvSpPr/>
          <p:nvPr/>
        </p:nvSpPr>
        <p:spPr bwMode="white">
          <a:xfrm>
            <a:off x="10386045" y="1604990"/>
            <a:ext cx="428463" cy="39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65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31326E-9E4E-2477-E8A3-3660F1B055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43097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1BD663-9F11-3EA4-CFEC-740B0F5A13D7}"/>
              </a:ext>
            </a:extLst>
          </p:cNvPr>
          <p:cNvSpPr/>
          <p:nvPr/>
        </p:nvSpPr>
        <p:spPr bwMode="white">
          <a:xfrm>
            <a:off x="10509173" y="3949253"/>
            <a:ext cx="342769" cy="3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62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4F80F-7577-5763-5D9D-6D50A4E180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20382"/>
            <a:ext cx="1009335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CE7EF9-3B59-06B8-0A64-2DBF105E6DD3}"/>
              </a:ext>
            </a:extLst>
          </p:cNvPr>
          <p:cNvSpPr/>
          <p:nvPr/>
        </p:nvSpPr>
        <p:spPr bwMode="white">
          <a:xfrm>
            <a:off x="9500656" y="2987688"/>
            <a:ext cx="338987" cy="3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35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42FDE3-321D-3B2E-8AA4-18D95463B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5625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EB2C6E-CDBC-E551-8DA7-6FAB1D4CA583}"/>
              </a:ext>
            </a:extLst>
          </p:cNvPr>
          <p:cNvSpPr/>
          <p:nvPr/>
        </p:nvSpPr>
        <p:spPr bwMode="white">
          <a:xfrm>
            <a:off x="10389969" y="2368537"/>
            <a:ext cx="371335" cy="38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E3928-4D1A-23C8-E6B2-D19B66C71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33400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981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B3EC35-0BA1-CDD3-D4A6-C29DD2F1C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9964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2A256-8E47-10B0-47E4-C29E5E641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47049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050834-AC6A-E884-0729-BB564B2C1641}"/>
              </a:ext>
            </a:extLst>
          </p:cNvPr>
          <p:cNvSpPr/>
          <p:nvPr/>
        </p:nvSpPr>
        <p:spPr bwMode="white">
          <a:xfrm>
            <a:off x="10007339" y="1472953"/>
            <a:ext cx="352292" cy="4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45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5980E-FCAA-1D0A-7CE2-1A8F9F6C98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544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4902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B2631B-B67C-5D54-5E10-7DFDAAF7D1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553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0579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0B3D4F-4EAB-209E-DEEE-451938DB70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9706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999C74-FBF2-E530-32D6-15B2F90DC976}"/>
              </a:ext>
            </a:extLst>
          </p:cNvPr>
          <p:cNvSpPr/>
          <p:nvPr/>
        </p:nvSpPr>
        <p:spPr bwMode="white">
          <a:xfrm>
            <a:off x="7195722" y="1526663"/>
            <a:ext cx="2208967" cy="51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ED27F0-37FA-3FF1-9638-D2293B50A289}"/>
              </a:ext>
            </a:extLst>
          </p:cNvPr>
          <p:cNvSpPr/>
          <p:nvPr/>
        </p:nvSpPr>
        <p:spPr bwMode="white">
          <a:xfrm>
            <a:off x="10147360" y="2481861"/>
            <a:ext cx="514156" cy="49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A235A7-8516-34E6-452F-F08068126472}"/>
              </a:ext>
            </a:extLst>
          </p:cNvPr>
          <p:cNvSpPr/>
          <p:nvPr/>
        </p:nvSpPr>
        <p:spPr bwMode="white">
          <a:xfrm>
            <a:off x="1235319" y="3427507"/>
            <a:ext cx="1123526" cy="49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00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DCB064-AD0F-26E3-7E9A-CFE9A1790A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574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083C82-5975-A129-0B99-6316B29CA512}"/>
              </a:ext>
            </a:extLst>
          </p:cNvPr>
          <p:cNvSpPr/>
          <p:nvPr/>
        </p:nvSpPr>
        <p:spPr bwMode="white">
          <a:xfrm>
            <a:off x="10394916" y="1645776"/>
            <a:ext cx="533198" cy="4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E395B6-1831-9E55-7255-449505CE25E3}"/>
              </a:ext>
            </a:extLst>
          </p:cNvPr>
          <p:cNvSpPr/>
          <p:nvPr/>
        </p:nvSpPr>
        <p:spPr bwMode="white">
          <a:xfrm>
            <a:off x="387914" y="2579866"/>
            <a:ext cx="609370" cy="42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0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4A514-A888-9323-0B33-AED90A2047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26629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DDE50A-EC66-118E-C788-40DCDBF1FDF8}"/>
              </a:ext>
            </a:extLst>
          </p:cNvPr>
          <p:cNvSpPr/>
          <p:nvPr/>
        </p:nvSpPr>
        <p:spPr bwMode="white">
          <a:xfrm>
            <a:off x="8297648" y="1464849"/>
            <a:ext cx="1104483" cy="48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184F00-579F-F53A-DD98-7DC3CBF471DF}"/>
              </a:ext>
            </a:extLst>
          </p:cNvPr>
          <p:cNvSpPr/>
          <p:nvPr/>
        </p:nvSpPr>
        <p:spPr bwMode="white">
          <a:xfrm>
            <a:off x="6507623" y="3140969"/>
            <a:ext cx="1460585" cy="71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7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2C6C23-4F09-8972-C6D9-48A21E911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1664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9413DA-3BB7-3069-4DEF-7548FBBE51DB}"/>
              </a:ext>
            </a:extLst>
          </p:cNvPr>
          <p:cNvSpPr/>
          <p:nvPr/>
        </p:nvSpPr>
        <p:spPr bwMode="white">
          <a:xfrm>
            <a:off x="3821391" y="3505795"/>
            <a:ext cx="1618639" cy="46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CFC86D-302F-6FD4-E091-7722DF19C54A}"/>
              </a:ext>
            </a:extLst>
          </p:cNvPr>
          <p:cNvSpPr/>
          <p:nvPr/>
        </p:nvSpPr>
        <p:spPr bwMode="white">
          <a:xfrm>
            <a:off x="8172675" y="3505795"/>
            <a:ext cx="1637682" cy="47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82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0B260A-650F-EB9B-03E9-BC0E28C65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857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961EC5-D454-94CA-31D0-D61CF3AD1DE1}"/>
              </a:ext>
            </a:extLst>
          </p:cNvPr>
          <p:cNvSpPr/>
          <p:nvPr/>
        </p:nvSpPr>
        <p:spPr bwMode="white">
          <a:xfrm>
            <a:off x="4786806" y="1750305"/>
            <a:ext cx="1133047" cy="4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78D37C-42F8-25E9-0017-1E3BEF050DE0}"/>
              </a:ext>
            </a:extLst>
          </p:cNvPr>
          <p:cNvSpPr/>
          <p:nvPr/>
        </p:nvSpPr>
        <p:spPr bwMode="white">
          <a:xfrm>
            <a:off x="2158896" y="2664620"/>
            <a:ext cx="514156" cy="4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10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B715F-339B-8778-EF67-C41B0481C2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8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EA8FB0-3228-D4CD-0883-D0D6EE6A6418}"/>
              </a:ext>
            </a:extLst>
          </p:cNvPr>
          <p:cNvSpPr/>
          <p:nvPr/>
        </p:nvSpPr>
        <p:spPr bwMode="white">
          <a:xfrm>
            <a:off x="10900201" y="3380248"/>
            <a:ext cx="533198" cy="45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F8E43D-F0EA-F997-9CB0-BEB671A998EE}"/>
              </a:ext>
            </a:extLst>
          </p:cNvPr>
          <p:cNvSpPr/>
          <p:nvPr/>
        </p:nvSpPr>
        <p:spPr bwMode="white">
          <a:xfrm>
            <a:off x="1740604" y="4277094"/>
            <a:ext cx="561763" cy="48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10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32795-3EE1-C2B0-EC1A-5C62D96D0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28572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DA243E-8C6B-B07F-57CA-F180DF8AF4FE}"/>
              </a:ext>
            </a:extLst>
          </p:cNvPr>
          <p:cNvSpPr/>
          <p:nvPr/>
        </p:nvSpPr>
        <p:spPr bwMode="white">
          <a:xfrm>
            <a:off x="3579192" y="3356992"/>
            <a:ext cx="4533032" cy="62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7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15E9D1-C58D-D92A-8AEE-5BE2379371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69720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8621AF-3280-ED44-4625-0DFB3C00DCA3}"/>
              </a:ext>
            </a:extLst>
          </p:cNvPr>
          <p:cNvSpPr/>
          <p:nvPr/>
        </p:nvSpPr>
        <p:spPr bwMode="white">
          <a:xfrm>
            <a:off x="4007768" y="3140969"/>
            <a:ext cx="2664277" cy="75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06958D-631F-106D-2ADA-ABB60D51136F}"/>
              </a:ext>
            </a:extLst>
          </p:cNvPr>
          <p:cNvSpPr/>
          <p:nvPr/>
        </p:nvSpPr>
        <p:spPr bwMode="white">
          <a:xfrm>
            <a:off x="7032105" y="5085184"/>
            <a:ext cx="1172888" cy="70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62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8BD64F-6944-6117-B2BF-4CCD80072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0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DEBB55-FCB1-5CC4-CC6B-E317D0328284}"/>
              </a:ext>
            </a:extLst>
          </p:cNvPr>
          <p:cNvSpPr/>
          <p:nvPr/>
        </p:nvSpPr>
        <p:spPr bwMode="white">
          <a:xfrm>
            <a:off x="5149269" y="2367333"/>
            <a:ext cx="1694811" cy="485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132387-4AC5-7DD6-24C3-A4DCD72917A5}"/>
              </a:ext>
            </a:extLst>
          </p:cNvPr>
          <p:cNvSpPr/>
          <p:nvPr/>
        </p:nvSpPr>
        <p:spPr bwMode="white">
          <a:xfrm>
            <a:off x="9481511" y="2367333"/>
            <a:ext cx="1066397" cy="4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8D343A-ECB7-FB04-A998-8F25A45DB880}"/>
              </a:ext>
            </a:extLst>
          </p:cNvPr>
          <p:cNvSpPr/>
          <p:nvPr/>
        </p:nvSpPr>
        <p:spPr bwMode="white">
          <a:xfrm>
            <a:off x="1847529" y="3212976"/>
            <a:ext cx="2492420" cy="57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4EBDB0-CE51-3ED2-5C42-A03AF0D8D85C}"/>
              </a:ext>
            </a:extLst>
          </p:cNvPr>
          <p:cNvSpPr/>
          <p:nvPr/>
        </p:nvSpPr>
        <p:spPr bwMode="white">
          <a:xfrm>
            <a:off x="6177581" y="3310583"/>
            <a:ext cx="533198" cy="4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4E9DA6-3D39-14C5-4308-3D62AC1697B3}"/>
              </a:ext>
            </a:extLst>
          </p:cNvPr>
          <p:cNvSpPr/>
          <p:nvPr/>
        </p:nvSpPr>
        <p:spPr bwMode="white">
          <a:xfrm>
            <a:off x="2035768" y="4206194"/>
            <a:ext cx="1628161" cy="485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9500E94-6210-BC2E-6295-E80BEDA365FD}"/>
              </a:ext>
            </a:extLst>
          </p:cNvPr>
          <p:cNvSpPr/>
          <p:nvPr/>
        </p:nvSpPr>
        <p:spPr bwMode="white">
          <a:xfrm>
            <a:off x="9552385" y="4077072"/>
            <a:ext cx="1262124" cy="62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60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F25A85-3AA0-5DC3-E855-C2EF176551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36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5666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2024-12-11T15:59:23Z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