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43" r:id="rId4"/>
    <p:sldId id="342" r:id="rId5"/>
    <p:sldId id="341" r:id="rId6"/>
    <p:sldId id="339" r:id="rId7"/>
    <p:sldId id="338" r:id="rId8"/>
    <p:sldId id="337" r:id="rId9"/>
    <p:sldId id="336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98714C5-9A90-7C01-7939-E42C0EAAD4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772" y="2903123"/>
            <a:ext cx="10200456" cy="105175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EDF951-6A99-E895-FF0D-8133276259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687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1481896-5515-8C4A-1F55-7BDAB2C1ED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2996952"/>
            <a:ext cx="11340000" cy="363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3837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BAD71A-C632-EDE2-CE21-897EF0A662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8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CD1AA0-125E-B61F-4816-670280722D45}"/>
              </a:ext>
            </a:extLst>
          </p:cNvPr>
          <p:cNvSpPr/>
          <p:nvPr/>
        </p:nvSpPr>
        <p:spPr bwMode="white">
          <a:xfrm>
            <a:off x="5311133" y="1453044"/>
            <a:ext cx="504634" cy="46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A7427F-DB72-8D4D-5FCF-93A86AA61D79}"/>
              </a:ext>
            </a:extLst>
          </p:cNvPr>
          <p:cNvSpPr/>
          <p:nvPr/>
        </p:nvSpPr>
        <p:spPr bwMode="white">
          <a:xfrm>
            <a:off x="1415480" y="2931460"/>
            <a:ext cx="1401043" cy="713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48F2151-8A53-D943-612C-4C2938AED2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4001162"/>
            <a:ext cx="8136904" cy="260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13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2B0718-DD2C-2F22-5545-A7D77F2C6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18293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A89EB1-8C76-6BA5-9809-1E5EAD625EB7}"/>
              </a:ext>
            </a:extLst>
          </p:cNvPr>
          <p:cNvSpPr/>
          <p:nvPr/>
        </p:nvSpPr>
        <p:spPr bwMode="white">
          <a:xfrm>
            <a:off x="10620873" y="1641450"/>
            <a:ext cx="552241" cy="4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7E33CB-FC69-D8C7-BC32-9BDC7D16CD7C}"/>
              </a:ext>
            </a:extLst>
          </p:cNvPr>
          <p:cNvSpPr/>
          <p:nvPr/>
        </p:nvSpPr>
        <p:spPr bwMode="white">
          <a:xfrm>
            <a:off x="1585054" y="2479922"/>
            <a:ext cx="314206" cy="2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829934-C3F9-FEC2-1DAF-2BF667D55D71}"/>
              </a:ext>
            </a:extLst>
          </p:cNvPr>
          <p:cNvSpPr/>
          <p:nvPr/>
        </p:nvSpPr>
        <p:spPr bwMode="white">
          <a:xfrm>
            <a:off x="1537447" y="2660955"/>
            <a:ext cx="495113" cy="29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BD274A2-9877-A877-6F81-9BDD916216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940" y="3453672"/>
            <a:ext cx="8136904" cy="260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89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C0468-5962-955F-9B4D-18E42A6F1F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16223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BA63AA-3074-F510-BD60-CE32D0997967}"/>
              </a:ext>
            </a:extLst>
          </p:cNvPr>
          <p:cNvSpPr/>
          <p:nvPr/>
        </p:nvSpPr>
        <p:spPr bwMode="white">
          <a:xfrm>
            <a:off x="6956324" y="1300845"/>
            <a:ext cx="1371924" cy="61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808B93E-BF43-9390-6C92-18E4BAFCFD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3284984"/>
            <a:ext cx="8136904" cy="260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44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1EF24-DB9C-C9E6-909F-0584E4EF4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49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0D17B4-134C-4FB8-9FF0-FAAFF9A25E47}"/>
              </a:ext>
            </a:extLst>
          </p:cNvPr>
          <p:cNvSpPr/>
          <p:nvPr/>
        </p:nvSpPr>
        <p:spPr bwMode="white">
          <a:xfrm>
            <a:off x="5092141" y="2281191"/>
            <a:ext cx="1056876" cy="4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5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EDA38F-CC67-593A-36ED-B877786C5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97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1D0140-C0D0-EE98-90DA-842FD1EC83BB}"/>
              </a:ext>
            </a:extLst>
          </p:cNvPr>
          <p:cNvSpPr/>
          <p:nvPr/>
        </p:nvSpPr>
        <p:spPr bwMode="white">
          <a:xfrm>
            <a:off x="10481259" y="3283881"/>
            <a:ext cx="380856" cy="390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4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08F7F-C009-247D-ADE6-1A1B19C20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427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899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E43874-2A1A-974F-01FB-8F48B713BD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A5940-FC41-DD41-7602-ACBB012F6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463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4CCAD2-AE74-D179-028A-76AEA89E2126}"/>
              </a:ext>
            </a:extLst>
          </p:cNvPr>
          <p:cNvSpPr/>
          <p:nvPr/>
        </p:nvSpPr>
        <p:spPr bwMode="white">
          <a:xfrm>
            <a:off x="10063273" y="1602586"/>
            <a:ext cx="380856" cy="39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33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9A0A14-538E-D26D-A6CB-5FA5077FE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2840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6528CF-FEA6-6412-294E-45D3E95F068A}"/>
              </a:ext>
            </a:extLst>
          </p:cNvPr>
          <p:cNvSpPr/>
          <p:nvPr/>
        </p:nvSpPr>
        <p:spPr bwMode="white">
          <a:xfrm>
            <a:off x="10518695" y="3283241"/>
            <a:ext cx="371335" cy="4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84E6787-47E2-5F8C-4D33-869FD3D081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71"/>
          <a:stretch/>
        </p:blipFill>
        <p:spPr>
          <a:xfrm>
            <a:off x="4850105" y="3842978"/>
            <a:ext cx="2491790" cy="298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07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C2ECAB-B1E4-CB9D-F600-060A7605AE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611265"/>
            <a:ext cx="11340000" cy="363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224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955EA-0C46-DBB2-E1AE-FC52DFFD0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0728"/>
            <a:ext cx="11340000" cy="268491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A4AB084-C18A-0B48-FAF5-C324D0066E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75"/>
          <a:stretch/>
        </p:blipFill>
        <p:spPr>
          <a:xfrm>
            <a:off x="4079776" y="3284984"/>
            <a:ext cx="4454912" cy="334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28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B791A4-7000-0B83-E8D5-47587A2023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308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312D09-23BC-A237-099B-8826F49E4FBD}"/>
              </a:ext>
            </a:extLst>
          </p:cNvPr>
          <p:cNvSpPr/>
          <p:nvPr/>
        </p:nvSpPr>
        <p:spPr bwMode="white">
          <a:xfrm>
            <a:off x="10135281" y="1617171"/>
            <a:ext cx="380856" cy="38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61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DB0E65-081E-3040-F44A-FA184D053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044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1AE8501-238E-F9E5-CC81-15918E5BE5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717032"/>
            <a:ext cx="9217024" cy="2796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0361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46A0F1-3D0A-A26F-4BD0-5088F7E111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42082"/>
            <a:ext cx="11340000" cy="2662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F2166E-BE0C-8D60-18A0-62F761251BD4}"/>
              </a:ext>
            </a:extLst>
          </p:cNvPr>
          <p:cNvSpPr/>
          <p:nvPr/>
        </p:nvSpPr>
        <p:spPr bwMode="white">
          <a:xfrm>
            <a:off x="10125759" y="3122596"/>
            <a:ext cx="380856" cy="39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568B7E3-9C32-0AF7-48F2-AAFD53AF9E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119047"/>
            <a:ext cx="6984776" cy="248102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51F0384-3994-536B-45F2-C24242FBB8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32" y="5445224"/>
            <a:ext cx="11340000" cy="1197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23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2024-12-12T16:16:47Z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