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2F05960-3BEF-9B46-A87F-F97776F88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081087"/>
            <a:ext cx="10560496" cy="6958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2A112-0181-5FFC-C478-6F452BE9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23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326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4236B-8AFA-3BF5-EE4B-B79C241CD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09525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2D44A-DAF7-FA85-A027-DBCECDAF59AA}"/>
              </a:ext>
            </a:extLst>
          </p:cNvPr>
          <p:cNvSpPr/>
          <p:nvPr/>
        </p:nvSpPr>
        <p:spPr bwMode="white">
          <a:xfrm>
            <a:off x="1247164" y="2340384"/>
            <a:ext cx="1701272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8769ED-53F2-BB37-7231-5EBAD36921F0}"/>
              </a:ext>
            </a:extLst>
          </p:cNvPr>
          <p:cNvSpPr/>
          <p:nvPr/>
        </p:nvSpPr>
        <p:spPr bwMode="white">
          <a:xfrm>
            <a:off x="5231904" y="3861048"/>
            <a:ext cx="4843487" cy="90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BD92F2-AA6C-CCBD-CE1A-855178BE4DC5}"/>
              </a:ext>
            </a:extLst>
          </p:cNvPr>
          <p:cNvSpPr/>
          <p:nvPr/>
        </p:nvSpPr>
        <p:spPr bwMode="white">
          <a:xfrm>
            <a:off x="2663358" y="5329569"/>
            <a:ext cx="183921" cy="4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B484C5-052A-0425-A403-E060349215DC}"/>
              </a:ext>
            </a:extLst>
          </p:cNvPr>
          <p:cNvSpPr/>
          <p:nvPr/>
        </p:nvSpPr>
        <p:spPr bwMode="white">
          <a:xfrm>
            <a:off x="3104770" y="5228397"/>
            <a:ext cx="156333" cy="7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AE08FE-3965-4DF4-0881-520E61CEFEA0}"/>
              </a:ext>
            </a:extLst>
          </p:cNvPr>
          <p:cNvSpPr/>
          <p:nvPr/>
        </p:nvSpPr>
        <p:spPr bwMode="white">
          <a:xfrm>
            <a:off x="658615" y="5237594"/>
            <a:ext cx="1057548" cy="487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579870-7943-2A75-5AAC-76E4CE3D2C13}"/>
              </a:ext>
            </a:extLst>
          </p:cNvPr>
          <p:cNvSpPr/>
          <p:nvPr/>
        </p:nvSpPr>
        <p:spPr bwMode="white">
          <a:xfrm>
            <a:off x="1835712" y="5246792"/>
            <a:ext cx="983979" cy="45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6C9E7D-C5A6-98D5-669C-EE645F394467}"/>
              </a:ext>
            </a:extLst>
          </p:cNvPr>
          <p:cNvSpPr/>
          <p:nvPr/>
        </p:nvSpPr>
        <p:spPr bwMode="white">
          <a:xfrm>
            <a:off x="2966829" y="5283582"/>
            <a:ext cx="487391" cy="43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87E1BCA-D5DD-E5E0-DFE2-F60FBAA2EB18}"/>
              </a:ext>
            </a:extLst>
          </p:cNvPr>
          <p:cNvSpPr/>
          <p:nvPr/>
        </p:nvSpPr>
        <p:spPr bwMode="white">
          <a:xfrm>
            <a:off x="3812867" y="5292779"/>
            <a:ext cx="496587" cy="41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F8AF53E-1292-5C9D-B6CA-C8456892346A}"/>
              </a:ext>
            </a:extLst>
          </p:cNvPr>
          <p:cNvSpPr/>
          <p:nvPr/>
        </p:nvSpPr>
        <p:spPr bwMode="white">
          <a:xfrm>
            <a:off x="4429004" y="5228397"/>
            <a:ext cx="1636900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EDFBB67-128E-93FC-8CDC-130EF0FDFF2A}"/>
              </a:ext>
            </a:extLst>
          </p:cNvPr>
          <p:cNvSpPr/>
          <p:nvPr/>
        </p:nvSpPr>
        <p:spPr bwMode="white">
          <a:xfrm>
            <a:off x="6176257" y="5228397"/>
            <a:ext cx="3292193" cy="50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EA31AF3-5923-ED6C-8F98-65FBA976F872}"/>
              </a:ext>
            </a:extLst>
          </p:cNvPr>
          <p:cNvSpPr/>
          <p:nvPr/>
        </p:nvSpPr>
        <p:spPr bwMode="white">
          <a:xfrm>
            <a:off x="9183372" y="5013176"/>
            <a:ext cx="864432" cy="70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02C79E-C4E3-D310-C729-CC45E45F6AC9}"/>
              </a:ext>
            </a:extLst>
          </p:cNvPr>
          <p:cNvSpPr/>
          <p:nvPr/>
        </p:nvSpPr>
        <p:spPr bwMode="white">
          <a:xfrm>
            <a:off x="3546181" y="5531914"/>
            <a:ext cx="156333" cy="174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AC7E1B7-3FDB-2690-A3F9-09CCC7434543}"/>
              </a:ext>
            </a:extLst>
          </p:cNvPr>
          <p:cNvSpPr/>
          <p:nvPr/>
        </p:nvSpPr>
        <p:spPr bwMode="white">
          <a:xfrm>
            <a:off x="1394301" y="6258516"/>
            <a:ext cx="147137" cy="6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901A680-0DB9-8925-C628-4BF5904AED63}"/>
              </a:ext>
            </a:extLst>
          </p:cNvPr>
          <p:cNvSpPr/>
          <p:nvPr/>
        </p:nvSpPr>
        <p:spPr bwMode="white">
          <a:xfrm>
            <a:off x="658615" y="6203331"/>
            <a:ext cx="2161076" cy="47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8B76DA3-5622-1034-4200-2B999AB141C3}"/>
              </a:ext>
            </a:extLst>
          </p:cNvPr>
          <p:cNvSpPr/>
          <p:nvPr/>
        </p:nvSpPr>
        <p:spPr bwMode="white">
          <a:xfrm>
            <a:off x="2865672" y="6194134"/>
            <a:ext cx="3145055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F19AAD3-8180-4995-9D49-54765FE7B086}"/>
              </a:ext>
            </a:extLst>
          </p:cNvPr>
          <p:cNvSpPr/>
          <p:nvPr/>
        </p:nvSpPr>
        <p:spPr bwMode="white">
          <a:xfrm>
            <a:off x="5716454" y="6341293"/>
            <a:ext cx="156333" cy="8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92BA189-B03B-9074-F300-40ED8116A08B}"/>
              </a:ext>
            </a:extLst>
          </p:cNvPr>
          <p:cNvSpPr/>
          <p:nvPr/>
        </p:nvSpPr>
        <p:spPr bwMode="white">
          <a:xfrm>
            <a:off x="5854395" y="6286109"/>
            <a:ext cx="174725" cy="5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3B7BA42-7A2C-CEED-0068-F34189E03AB3}"/>
              </a:ext>
            </a:extLst>
          </p:cNvPr>
          <p:cNvSpPr/>
          <p:nvPr/>
        </p:nvSpPr>
        <p:spPr bwMode="white">
          <a:xfrm>
            <a:off x="6259022" y="6194134"/>
            <a:ext cx="147137" cy="6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F901878-3B49-6012-9FCA-A4959481DDBD}"/>
              </a:ext>
            </a:extLst>
          </p:cNvPr>
          <p:cNvSpPr/>
          <p:nvPr/>
        </p:nvSpPr>
        <p:spPr bwMode="white">
          <a:xfrm>
            <a:off x="6121081" y="6184936"/>
            <a:ext cx="2078311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19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41E62-20FE-4BBE-60B0-16F2307FB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62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1C008-88CE-035B-6C50-5147431F2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5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10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AB509-5216-1E51-7762-76C4229BC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353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481659-4492-3707-0E1C-86F320F9DAA2}"/>
              </a:ext>
            </a:extLst>
          </p:cNvPr>
          <p:cNvSpPr/>
          <p:nvPr/>
        </p:nvSpPr>
        <p:spPr bwMode="white">
          <a:xfrm>
            <a:off x="6456040" y="2564904"/>
            <a:ext cx="1671417" cy="58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D2A32C-83A6-8D94-F3D4-D84F33D73F0E}"/>
              </a:ext>
            </a:extLst>
          </p:cNvPr>
          <p:cNvSpPr/>
          <p:nvPr/>
        </p:nvSpPr>
        <p:spPr bwMode="white">
          <a:xfrm>
            <a:off x="6528048" y="3645025"/>
            <a:ext cx="1580366" cy="5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F0AF1E-2A6C-329F-8EDE-F124D1546D19}"/>
              </a:ext>
            </a:extLst>
          </p:cNvPr>
          <p:cNvSpPr/>
          <p:nvPr/>
        </p:nvSpPr>
        <p:spPr bwMode="white">
          <a:xfrm>
            <a:off x="7889423" y="4679259"/>
            <a:ext cx="1913802" cy="4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5E2140-05CE-10F8-852C-DFBABB3B2B4C}"/>
              </a:ext>
            </a:extLst>
          </p:cNvPr>
          <p:cNvSpPr/>
          <p:nvPr/>
        </p:nvSpPr>
        <p:spPr bwMode="white">
          <a:xfrm>
            <a:off x="6528048" y="5517232"/>
            <a:ext cx="1561324" cy="5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35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BF33F-6188-B7F2-E44A-17B20805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303779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B25771-7329-85C4-125B-76EDCCC221EE}"/>
              </a:ext>
            </a:extLst>
          </p:cNvPr>
          <p:cNvSpPr/>
          <p:nvPr/>
        </p:nvSpPr>
        <p:spPr bwMode="white">
          <a:xfrm>
            <a:off x="5510432" y="3329744"/>
            <a:ext cx="5116063" cy="575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4FB70C-D426-274B-8725-50D47B9C3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31"/>
          <a:stretch/>
        </p:blipFill>
        <p:spPr>
          <a:xfrm>
            <a:off x="3431704" y="4077072"/>
            <a:ext cx="5166541" cy="256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0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83D29-26BA-E52A-747F-48428E4CB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099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4C4EA-1297-9464-C5F6-AFC909CD9953}"/>
              </a:ext>
            </a:extLst>
          </p:cNvPr>
          <p:cNvSpPr/>
          <p:nvPr/>
        </p:nvSpPr>
        <p:spPr bwMode="white">
          <a:xfrm>
            <a:off x="9302754" y="2492896"/>
            <a:ext cx="1257741" cy="58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F0708B-0317-C5B9-9364-0238C9834D2D}"/>
              </a:ext>
            </a:extLst>
          </p:cNvPr>
          <p:cNvSpPr/>
          <p:nvPr/>
        </p:nvSpPr>
        <p:spPr bwMode="white">
          <a:xfrm>
            <a:off x="657314" y="3572292"/>
            <a:ext cx="1723375" cy="5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DFA526-5096-2F7B-1D2F-F5C195CBC509}"/>
              </a:ext>
            </a:extLst>
          </p:cNvPr>
          <p:cNvSpPr/>
          <p:nvPr/>
        </p:nvSpPr>
        <p:spPr bwMode="white">
          <a:xfrm>
            <a:off x="2437818" y="3553219"/>
            <a:ext cx="3865692" cy="52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1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9EB14-C9FE-2C39-C861-BE03C5F2A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0B5F1C-C8E4-1A4B-2464-42A7D6C622FE}"/>
              </a:ext>
            </a:extLst>
          </p:cNvPr>
          <p:cNvSpPr/>
          <p:nvPr/>
        </p:nvSpPr>
        <p:spPr bwMode="white">
          <a:xfrm>
            <a:off x="7367758" y="2204865"/>
            <a:ext cx="3912818" cy="6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93710C-F74F-D496-AA2C-CA835ADD250B}"/>
              </a:ext>
            </a:extLst>
          </p:cNvPr>
          <p:cNvSpPr/>
          <p:nvPr/>
        </p:nvSpPr>
        <p:spPr bwMode="white">
          <a:xfrm>
            <a:off x="1188362" y="3328859"/>
            <a:ext cx="2285138" cy="4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70CF20-558A-8929-1575-DFBB59A353AD}"/>
              </a:ext>
            </a:extLst>
          </p:cNvPr>
          <p:cNvSpPr/>
          <p:nvPr/>
        </p:nvSpPr>
        <p:spPr bwMode="white">
          <a:xfrm>
            <a:off x="3511586" y="3319335"/>
            <a:ext cx="2351788" cy="5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22FB1F-C67A-82D4-10DF-2C07F92D9FCA}"/>
              </a:ext>
            </a:extLst>
          </p:cNvPr>
          <p:cNvSpPr/>
          <p:nvPr/>
        </p:nvSpPr>
        <p:spPr bwMode="white">
          <a:xfrm>
            <a:off x="5920503" y="3328859"/>
            <a:ext cx="4951133" cy="51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4C6F1F-DA79-40B4-BD46-829ABA4CA8B0}"/>
              </a:ext>
            </a:extLst>
          </p:cNvPr>
          <p:cNvSpPr/>
          <p:nvPr/>
        </p:nvSpPr>
        <p:spPr bwMode="white">
          <a:xfrm>
            <a:off x="1188362" y="4338430"/>
            <a:ext cx="523677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7E1A54-47C9-8635-9AFF-23C23F1DAE3B}"/>
              </a:ext>
            </a:extLst>
          </p:cNvPr>
          <p:cNvSpPr/>
          <p:nvPr/>
        </p:nvSpPr>
        <p:spPr bwMode="white">
          <a:xfrm>
            <a:off x="1778690" y="4328906"/>
            <a:ext cx="7188664" cy="50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1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ACF5D-1644-46D9-CD89-C5E281629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2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DFBFD-A21C-A43F-50F6-6B10ED05F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268760"/>
            <a:ext cx="9768448" cy="509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94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0DD89-FBE1-07EB-4414-5DA4B4BCF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8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F04048-18AC-E1D3-A6FE-7C1675F1012E}"/>
              </a:ext>
            </a:extLst>
          </p:cNvPr>
          <p:cNvSpPr/>
          <p:nvPr/>
        </p:nvSpPr>
        <p:spPr bwMode="white">
          <a:xfrm>
            <a:off x="5263526" y="2227554"/>
            <a:ext cx="1085440" cy="50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4531768-B74E-2102-FD4D-03BBDEF00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692" y="3713240"/>
            <a:ext cx="5544616" cy="289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5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A327D-252F-A796-F363-03EB6B606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64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74D37B-653B-B39E-DFEB-F49058392C96}"/>
              </a:ext>
            </a:extLst>
          </p:cNvPr>
          <p:cNvSpPr/>
          <p:nvPr/>
        </p:nvSpPr>
        <p:spPr bwMode="white">
          <a:xfrm>
            <a:off x="6640923" y="2338622"/>
            <a:ext cx="1656725" cy="46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0614F-C42A-3B28-7907-39CCE14AA16B}"/>
              </a:ext>
            </a:extLst>
          </p:cNvPr>
          <p:cNvSpPr/>
          <p:nvPr/>
        </p:nvSpPr>
        <p:spPr bwMode="white">
          <a:xfrm>
            <a:off x="3489336" y="3150572"/>
            <a:ext cx="1656725" cy="50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68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85FC0-1583-39D2-D295-9F6E3F4E3B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25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9E019C-0068-0382-DED1-EA8B96B20A3B}"/>
              </a:ext>
            </a:extLst>
          </p:cNvPr>
          <p:cNvSpPr/>
          <p:nvPr/>
        </p:nvSpPr>
        <p:spPr bwMode="white">
          <a:xfrm>
            <a:off x="3503712" y="1916833"/>
            <a:ext cx="1074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195AAD-5FC2-B04C-5BA7-8E5CC5CB57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692" y="3713240"/>
            <a:ext cx="5544616" cy="289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2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AB702-3791-9DD3-3CEF-B16F6E23A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423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D3A16-FE14-60EB-CF8A-5B83DFB70CB1}"/>
              </a:ext>
            </a:extLst>
          </p:cNvPr>
          <p:cNvSpPr/>
          <p:nvPr/>
        </p:nvSpPr>
        <p:spPr bwMode="white">
          <a:xfrm>
            <a:off x="8426785" y="2094020"/>
            <a:ext cx="2061703" cy="68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33724D-0EE6-5829-E25A-51979890E7BA}"/>
              </a:ext>
            </a:extLst>
          </p:cNvPr>
          <p:cNvSpPr/>
          <p:nvPr/>
        </p:nvSpPr>
        <p:spPr bwMode="white">
          <a:xfrm>
            <a:off x="657314" y="3081724"/>
            <a:ext cx="1161612" cy="50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55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25E24-757D-3A50-CE04-030404559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30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C26B8-53A5-DA3E-9CBA-2C9AF7B0B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526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020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