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1" r:id="rId18"/>
    <p:sldId id="340" r:id="rId19"/>
    <p:sldId id="339" r:id="rId20"/>
    <p:sldId id="338" r:id="rId21"/>
    <p:sldId id="336" r:id="rId22"/>
    <p:sldId id="335" r:id="rId23"/>
    <p:sldId id="334" r:id="rId24"/>
    <p:sldId id="333" r:id="rId25"/>
    <p:sldId id="332" r:id="rId26"/>
    <p:sldId id="331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08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A61BA4-9E47-8C68-2BA3-4E358F8C2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045" y="2971736"/>
            <a:ext cx="9735909" cy="9145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91C31-24F9-4D83-73E3-5FBDF6D78B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773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0E356F-1704-4F30-CD3C-2F2083B71ABB}"/>
              </a:ext>
            </a:extLst>
          </p:cNvPr>
          <p:cNvSpPr/>
          <p:nvPr/>
        </p:nvSpPr>
        <p:spPr bwMode="white">
          <a:xfrm>
            <a:off x="10485183" y="2357965"/>
            <a:ext cx="342770" cy="4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13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5A49E-A1C4-8185-2E9C-550D3C21F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88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6A5F0F-CEAE-B7C0-2557-1A15A6A311E2}"/>
              </a:ext>
            </a:extLst>
          </p:cNvPr>
          <p:cNvSpPr/>
          <p:nvPr/>
        </p:nvSpPr>
        <p:spPr bwMode="white">
          <a:xfrm>
            <a:off x="10490780" y="2664951"/>
            <a:ext cx="428463" cy="391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27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514D9-8614-438D-72FB-8B3E14F69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24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56C1B4-91BE-6B4C-F7C2-914D43168FC6}"/>
              </a:ext>
            </a:extLst>
          </p:cNvPr>
          <p:cNvSpPr/>
          <p:nvPr/>
        </p:nvSpPr>
        <p:spPr bwMode="white">
          <a:xfrm>
            <a:off x="10462216" y="2500249"/>
            <a:ext cx="428463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13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94994-0E41-18D4-E31A-8BE714034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015564"/>
            <a:ext cx="11340000" cy="586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870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46DDD-102A-FB1B-2EE9-E3DDE46AE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0000"/>
            <a:ext cx="1130649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D123CF-3A28-D638-A580-CCD1DCC06EA3}"/>
              </a:ext>
            </a:extLst>
          </p:cNvPr>
          <p:cNvSpPr/>
          <p:nvPr/>
        </p:nvSpPr>
        <p:spPr bwMode="white">
          <a:xfrm>
            <a:off x="10589720" y="2319320"/>
            <a:ext cx="351251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57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A727A-C35D-07C7-20C4-A058AC0D30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3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118D8-B91A-5284-3C29-B64E83297E31}"/>
              </a:ext>
            </a:extLst>
          </p:cNvPr>
          <p:cNvSpPr/>
          <p:nvPr/>
        </p:nvSpPr>
        <p:spPr bwMode="white">
          <a:xfrm>
            <a:off x="10481259" y="2568058"/>
            <a:ext cx="371334" cy="4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71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E791C-327B-E3CD-6264-73CE885F4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568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051C723-6B64-D112-4BF1-B35046C180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068960"/>
            <a:ext cx="11340000" cy="3062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7490D2-E809-5FA8-2884-8C60038C4D4B}"/>
              </a:ext>
            </a:extLst>
          </p:cNvPr>
          <p:cNvSpPr/>
          <p:nvPr/>
        </p:nvSpPr>
        <p:spPr bwMode="white">
          <a:xfrm>
            <a:off x="10423313" y="3498340"/>
            <a:ext cx="371335" cy="40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1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5E113-BF0C-06B8-CFD4-3B4F607342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92696"/>
            <a:ext cx="9258097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5CFB5A-31EF-6668-EB9E-573E5F939BD5}"/>
              </a:ext>
            </a:extLst>
          </p:cNvPr>
          <p:cNvSpPr/>
          <p:nvPr/>
        </p:nvSpPr>
        <p:spPr bwMode="white">
          <a:xfrm>
            <a:off x="9631944" y="3004096"/>
            <a:ext cx="310935" cy="3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7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864E4-73A9-04BF-75FC-DCB780855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5603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115F5A-960E-C701-423C-60F2FB57ED8D}"/>
              </a:ext>
            </a:extLst>
          </p:cNvPr>
          <p:cNvSpPr/>
          <p:nvPr/>
        </p:nvSpPr>
        <p:spPr bwMode="white">
          <a:xfrm>
            <a:off x="10418533" y="2382626"/>
            <a:ext cx="34276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98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E0F61-2C00-CF48-8D1F-883315B9BF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90000"/>
            <a:ext cx="101619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E40FB3-5C4C-D867-299D-F05DAE4E7C7A}"/>
              </a:ext>
            </a:extLst>
          </p:cNvPr>
          <p:cNvSpPr/>
          <p:nvPr/>
        </p:nvSpPr>
        <p:spPr bwMode="white">
          <a:xfrm>
            <a:off x="9578497" y="2954541"/>
            <a:ext cx="307160" cy="35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16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6817C-B05E-A399-57BD-CA959DC6AB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38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F94986-1767-3C54-DCFB-772E62DA7B1B}"/>
              </a:ext>
            </a:extLst>
          </p:cNvPr>
          <p:cNvSpPr/>
          <p:nvPr/>
        </p:nvSpPr>
        <p:spPr bwMode="white">
          <a:xfrm>
            <a:off x="4079777" y="3789040"/>
            <a:ext cx="1307528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A1AD44-F401-0E91-DB69-5D0C32E6D38E}"/>
              </a:ext>
            </a:extLst>
          </p:cNvPr>
          <p:cNvSpPr/>
          <p:nvPr/>
        </p:nvSpPr>
        <p:spPr bwMode="white">
          <a:xfrm>
            <a:off x="7643879" y="3929867"/>
            <a:ext cx="1094962" cy="52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F4EF0D-5361-1D2C-812F-14E47AB478CA}"/>
              </a:ext>
            </a:extLst>
          </p:cNvPr>
          <p:cNvSpPr/>
          <p:nvPr/>
        </p:nvSpPr>
        <p:spPr bwMode="white">
          <a:xfrm>
            <a:off x="4282821" y="4863582"/>
            <a:ext cx="1085440" cy="47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999FDE-73C4-3300-AE05-E05821AAE83C}"/>
              </a:ext>
            </a:extLst>
          </p:cNvPr>
          <p:cNvSpPr/>
          <p:nvPr/>
        </p:nvSpPr>
        <p:spPr bwMode="white">
          <a:xfrm>
            <a:off x="7681964" y="4873110"/>
            <a:ext cx="1056875" cy="44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179D6-5423-74B2-4FA2-5F0713364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3366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AE789-2EFF-A54E-398C-E571404288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1923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80983C-9A69-9A13-AF21-8A2CA1E09550}"/>
              </a:ext>
            </a:extLst>
          </p:cNvPr>
          <p:cNvSpPr/>
          <p:nvPr/>
        </p:nvSpPr>
        <p:spPr bwMode="white">
          <a:xfrm>
            <a:off x="3482372" y="1421104"/>
            <a:ext cx="2237531" cy="485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9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27EDC-1E20-976B-D829-78C5B0AA54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64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D39FFF-E189-5EBB-48B4-FBEAB86EC99C}"/>
              </a:ext>
            </a:extLst>
          </p:cNvPr>
          <p:cNvSpPr/>
          <p:nvPr/>
        </p:nvSpPr>
        <p:spPr bwMode="white">
          <a:xfrm>
            <a:off x="8300206" y="1364283"/>
            <a:ext cx="580806" cy="525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65BE38-1E16-8D61-6F30-36F5A4E5237C}"/>
              </a:ext>
            </a:extLst>
          </p:cNvPr>
          <p:cNvSpPr/>
          <p:nvPr/>
        </p:nvSpPr>
        <p:spPr bwMode="white">
          <a:xfrm>
            <a:off x="10071188" y="1450254"/>
            <a:ext cx="552240" cy="36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048699-130A-7DD9-E646-05A568DEA21D}"/>
              </a:ext>
            </a:extLst>
          </p:cNvPr>
          <p:cNvSpPr/>
          <p:nvPr/>
        </p:nvSpPr>
        <p:spPr bwMode="white">
          <a:xfrm>
            <a:off x="1263884" y="2491460"/>
            <a:ext cx="428463" cy="2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168437-2A49-5C4A-28AF-57258CAD2AB2}"/>
              </a:ext>
            </a:extLst>
          </p:cNvPr>
          <p:cNvSpPr/>
          <p:nvPr/>
        </p:nvSpPr>
        <p:spPr bwMode="white">
          <a:xfrm>
            <a:off x="1530483" y="2357727"/>
            <a:ext cx="771234" cy="43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A943B9-306B-B272-C4AB-FFD49638C9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924944"/>
            <a:ext cx="9217024" cy="336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24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53363-4A89-8059-13E7-1E6F03C2F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80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5DD406-A404-12B2-8707-BDBD5562136A}"/>
              </a:ext>
            </a:extLst>
          </p:cNvPr>
          <p:cNvSpPr/>
          <p:nvPr/>
        </p:nvSpPr>
        <p:spPr bwMode="white">
          <a:xfrm>
            <a:off x="4835062" y="3263703"/>
            <a:ext cx="1656725" cy="50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1DBF42-0366-416D-48E8-1320C6EFE8D7}"/>
              </a:ext>
            </a:extLst>
          </p:cNvPr>
          <p:cNvSpPr/>
          <p:nvPr/>
        </p:nvSpPr>
        <p:spPr bwMode="white">
          <a:xfrm>
            <a:off x="7891435" y="3074317"/>
            <a:ext cx="1732957" cy="7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CD4F05-65C3-BE71-CEBA-EB93C8411A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882729"/>
            <a:ext cx="7920880" cy="289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94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6A96F4-E64B-377F-E178-7A4650F1A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948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11915F-5BD6-97B1-F072-B7DA89AECDA2}"/>
              </a:ext>
            </a:extLst>
          </p:cNvPr>
          <p:cNvSpPr/>
          <p:nvPr/>
        </p:nvSpPr>
        <p:spPr bwMode="white">
          <a:xfrm>
            <a:off x="5777032" y="2239014"/>
            <a:ext cx="5215512" cy="68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F424BD-5758-A68A-0195-A1CB3F21E591}"/>
              </a:ext>
            </a:extLst>
          </p:cNvPr>
          <p:cNvSpPr/>
          <p:nvPr/>
        </p:nvSpPr>
        <p:spPr bwMode="white">
          <a:xfrm>
            <a:off x="1254362" y="3348782"/>
            <a:ext cx="1075919" cy="45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48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14031-52E0-5584-59E3-BF18FB311A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951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8CFC3-CAA8-DA96-C8B0-80AECC09B7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46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606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B34CB-7370-D0F6-D2B1-C72EAE639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8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3C57AE-5883-0CA8-A5CC-4284DFD82F3D}"/>
              </a:ext>
            </a:extLst>
          </p:cNvPr>
          <p:cNvSpPr/>
          <p:nvPr/>
        </p:nvSpPr>
        <p:spPr bwMode="white">
          <a:xfrm>
            <a:off x="7767657" y="2331047"/>
            <a:ext cx="580806" cy="52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AD7EB69-CDD2-8EC7-8A3E-818883BF93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492896"/>
            <a:ext cx="4207570" cy="431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65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025DB-1BE8-C39F-1F9F-1DEBC88C2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E6DC38-4851-43AD-3204-285415B6F9BA}"/>
              </a:ext>
            </a:extLst>
          </p:cNvPr>
          <p:cNvSpPr/>
          <p:nvPr/>
        </p:nvSpPr>
        <p:spPr bwMode="white">
          <a:xfrm>
            <a:off x="10081360" y="2492749"/>
            <a:ext cx="504634" cy="46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833F2A-8058-D69E-6E05-009956BEBF05}"/>
              </a:ext>
            </a:extLst>
          </p:cNvPr>
          <p:cNvSpPr/>
          <p:nvPr/>
        </p:nvSpPr>
        <p:spPr bwMode="white">
          <a:xfrm>
            <a:off x="1159798" y="3418078"/>
            <a:ext cx="1685289" cy="50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E6E00B-AB0B-28CE-2EEF-752EC5D34D9F}"/>
              </a:ext>
            </a:extLst>
          </p:cNvPr>
          <p:cNvSpPr/>
          <p:nvPr/>
        </p:nvSpPr>
        <p:spPr bwMode="white">
          <a:xfrm>
            <a:off x="2959345" y="3437157"/>
            <a:ext cx="504634" cy="42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A7F4F6-3EBA-4407-29CE-8C1973491B00}"/>
              </a:ext>
            </a:extLst>
          </p:cNvPr>
          <p:cNvSpPr/>
          <p:nvPr/>
        </p:nvSpPr>
        <p:spPr bwMode="white">
          <a:xfrm>
            <a:off x="3559193" y="3408539"/>
            <a:ext cx="485591" cy="50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635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D1585-E2A6-9619-7175-EBC267ADE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28419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7FD76-6923-4428-5231-06B79D00BBA5}"/>
              </a:ext>
            </a:extLst>
          </p:cNvPr>
          <p:cNvSpPr/>
          <p:nvPr/>
        </p:nvSpPr>
        <p:spPr bwMode="white">
          <a:xfrm>
            <a:off x="7452801" y="3261007"/>
            <a:ext cx="1142569" cy="46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C05A58-2064-01A9-5EA9-3CF379E22F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933056"/>
            <a:ext cx="3239516" cy="284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07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470E0-4DBD-B047-E1AB-67C495117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988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B5E398-AAF8-A357-E1D7-A293842AF362}"/>
              </a:ext>
            </a:extLst>
          </p:cNvPr>
          <p:cNvSpPr/>
          <p:nvPr/>
        </p:nvSpPr>
        <p:spPr bwMode="white">
          <a:xfrm>
            <a:off x="4799856" y="2915969"/>
            <a:ext cx="1891881" cy="801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9D8408-FCEF-CD8A-3BAA-58F694CCE82D}"/>
              </a:ext>
            </a:extLst>
          </p:cNvPr>
          <p:cNvSpPr/>
          <p:nvPr/>
        </p:nvSpPr>
        <p:spPr bwMode="white">
          <a:xfrm>
            <a:off x="8881662" y="3206117"/>
            <a:ext cx="1685288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D9A2E7-CFBA-BD4E-19DF-A9378D7CB5F0}"/>
              </a:ext>
            </a:extLst>
          </p:cNvPr>
          <p:cNvSpPr/>
          <p:nvPr/>
        </p:nvSpPr>
        <p:spPr bwMode="white">
          <a:xfrm>
            <a:off x="7044030" y="4130470"/>
            <a:ext cx="1133047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AF6E992-0FD9-00DA-567E-A2134A0A6524}"/>
              </a:ext>
            </a:extLst>
          </p:cNvPr>
          <p:cNvSpPr/>
          <p:nvPr/>
        </p:nvSpPr>
        <p:spPr bwMode="white">
          <a:xfrm>
            <a:off x="4330428" y="5035764"/>
            <a:ext cx="1161612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2A8A77-A4AA-6C28-1C83-04E19160D8C8}"/>
              </a:ext>
            </a:extLst>
          </p:cNvPr>
          <p:cNvSpPr/>
          <p:nvPr/>
        </p:nvSpPr>
        <p:spPr bwMode="white">
          <a:xfrm>
            <a:off x="9738591" y="4821208"/>
            <a:ext cx="1685287" cy="69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02C207-7FA1-6858-9462-CD36E12F71DF}"/>
              </a:ext>
            </a:extLst>
          </p:cNvPr>
          <p:cNvSpPr/>
          <p:nvPr/>
        </p:nvSpPr>
        <p:spPr bwMode="white">
          <a:xfrm>
            <a:off x="1769168" y="5950588"/>
            <a:ext cx="1656725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1F9AB96-4924-8AF4-F349-A6C4DF95FD48}"/>
              </a:ext>
            </a:extLst>
          </p:cNvPr>
          <p:cNvSpPr/>
          <p:nvPr/>
        </p:nvSpPr>
        <p:spPr bwMode="white">
          <a:xfrm>
            <a:off x="6491788" y="5797652"/>
            <a:ext cx="1836460" cy="65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52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74F34-3639-6716-B78A-3136276347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1340000" cy="39105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5B2AE-A5B8-2B93-7CE4-0F243D0D4055}"/>
              </a:ext>
            </a:extLst>
          </p:cNvPr>
          <p:cNvSpPr/>
          <p:nvPr/>
        </p:nvSpPr>
        <p:spPr bwMode="white">
          <a:xfrm>
            <a:off x="6494555" y="959757"/>
            <a:ext cx="495113" cy="47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7851F7-06C7-308F-A47F-FF2EF8355BAF}"/>
              </a:ext>
            </a:extLst>
          </p:cNvPr>
          <p:cNvSpPr/>
          <p:nvPr/>
        </p:nvSpPr>
        <p:spPr bwMode="white">
          <a:xfrm>
            <a:off x="4980650" y="3773436"/>
            <a:ext cx="580806" cy="52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74AC49-92A9-7FEB-BDDC-7EFB98F5E4BD}"/>
              </a:ext>
            </a:extLst>
          </p:cNvPr>
          <p:cNvSpPr/>
          <p:nvPr/>
        </p:nvSpPr>
        <p:spPr bwMode="white">
          <a:xfrm>
            <a:off x="6961104" y="3572387"/>
            <a:ext cx="2015216" cy="72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6FBE2A-9D9C-1B08-6A76-E9C0B4A690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4032097"/>
            <a:ext cx="2832591" cy="290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4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9C2438-67E4-D633-47B2-7DBBE1F25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8D77A6-619C-24AB-ADD2-852B1B6A9F4B}"/>
              </a:ext>
            </a:extLst>
          </p:cNvPr>
          <p:cNvSpPr/>
          <p:nvPr/>
        </p:nvSpPr>
        <p:spPr bwMode="white">
          <a:xfrm>
            <a:off x="7348714" y="1268760"/>
            <a:ext cx="2635717" cy="65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A08703-0DB6-D9D6-1720-C552CEAFE559}"/>
              </a:ext>
            </a:extLst>
          </p:cNvPr>
          <p:cNvSpPr/>
          <p:nvPr/>
        </p:nvSpPr>
        <p:spPr bwMode="white">
          <a:xfrm>
            <a:off x="9710025" y="2201315"/>
            <a:ext cx="1210511" cy="65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4C2247-CF8C-B19D-99C0-8F769EF6F132}"/>
              </a:ext>
            </a:extLst>
          </p:cNvPr>
          <p:cNvSpPr/>
          <p:nvPr/>
        </p:nvSpPr>
        <p:spPr bwMode="white">
          <a:xfrm>
            <a:off x="1159798" y="3255914"/>
            <a:ext cx="1123526" cy="4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99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D974D-A87B-C006-78CB-19326C937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314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E93A2B-5FC5-D187-AAD3-F9C061622369}"/>
              </a:ext>
            </a:extLst>
          </p:cNvPr>
          <p:cNvSpPr/>
          <p:nvPr/>
        </p:nvSpPr>
        <p:spPr bwMode="white">
          <a:xfrm>
            <a:off x="4396428" y="1429503"/>
            <a:ext cx="1104483" cy="46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FCB488-6603-442D-ABA3-291C5C038526}"/>
              </a:ext>
            </a:extLst>
          </p:cNvPr>
          <p:cNvSpPr/>
          <p:nvPr/>
        </p:nvSpPr>
        <p:spPr bwMode="white">
          <a:xfrm>
            <a:off x="7995521" y="1410455"/>
            <a:ext cx="1133047" cy="50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44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B0F0D-D84E-C400-83F6-1BAD4A8AA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8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6367D9-5076-B743-6FCB-6E0A6A17A1D5}"/>
              </a:ext>
            </a:extLst>
          </p:cNvPr>
          <p:cNvSpPr/>
          <p:nvPr/>
        </p:nvSpPr>
        <p:spPr bwMode="white">
          <a:xfrm>
            <a:off x="5006448" y="2259457"/>
            <a:ext cx="1881640" cy="59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42CEF1-3B51-6043-984E-AFB707B13ECA}"/>
              </a:ext>
            </a:extLst>
          </p:cNvPr>
          <p:cNvSpPr/>
          <p:nvPr/>
        </p:nvSpPr>
        <p:spPr bwMode="white">
          <a:xfrm>
            <a:off x="8853098" y="2378518"/>
            <a:ext cx="1713853" cy="48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F5A506-840A-8BDC-41C8-B794E23F5905}"/>
              </a:ext>
            </a:extLst>
          </p:cNvPr>
          <p:cNvSpPr/>
          <p:nvPr/>
        </p:nvSpPr>
        <p:spPr bwMode="white">
          <a:xfrm>
            <a:off x="9386297" y="3294499"/>
            <a:ext cx="1723375" cy="50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84897E-B406-E385-ECA4-2AE0D9EA9540}"/>
              </a:ext>
            </a:extLst>
          </p:cNvPr>
          <p:cNvSpPr/>
          <p:nvPr/>
        </p:nvSpPr>
        <p:spPr bwMode="white">
          <a:xfrm>
            <a:off x="3425894" y="4061738"/>
            <a:ext cx="1881640" cy="66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00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55067-9A53-6208-B7D9-A5326EC30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547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6605EA-74A3-A536-D029-C7A017F37925}"/>
              </a:ext>
            </a:extLst>
          </p:cNvPr>
          <p:cNvSpPr/>
          <p:nvPr/>
        </p:nvSpPr>
        <p:spPr bwMode="white">
          <a:xfrm>
            <a:off x="8981995" y="1546234"/>
            <a:ext cx="1094962" cy="5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788551-D9CC-CE31-B9DC-D35702FAE4BA}"/>
              </a:ext>
            </a:extLst>
          </p:cNvPr>
          <p:cNvSpPr/>
          <p:nvPr/>
        </p:nvSpPr>
        <p:spPr bwMode="white">
          <a:xfrm>
            <a:off x="6001794" y="2480443"/>
            <a:ext cx="1123526" cy="47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9FFED0-9FB6-83DB-5F53-F19107F48ED3}"/>
              </a:ext>
            </a:extLst>
          </p:cNvPr>
          <p:cNvSpPr/>
          <p:nvPr/>
        </p:nvSpPr>
        <p:spPr bwMode="white">
          <a:xfrm>
            <a:off x="6258872" y="4320262"/>
            <a:ext cx="1152090" cy="5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1C76D9-DCF0-9FED-70B3-42DC64F837EA}"/>
              </a:ext>
            </a:extLst>
          </p:cNvPr>
          <p:cNvSpPr/>
          <p:nvPr/>
        </p:nvSpPr>
        <p:spPr bwMode="white">
          <a:xfrm>
            <a:off x="10419728" y="4377458"/>
            <a:ext cx="485591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6DC873-9D6A-1446-177B-DDC499713546}"/>
              </a:ext>
            </a:extLst>
          </p:cNvPr>
          <p:cNvSpPr/>
          <p:nvPr/>
        </p:nvSpPr>
        <p:spPr bwMode="white">
          <a:xfrm>
            <a:off x="1279174" y="5254470"/>
            <a:ext cx="561763" cy="46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93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8DA1E-B845-944E-62CE-BEE72CE31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72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17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3CD2E-D84A-CA82-9A9F-9239E78F4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819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0BE762-CFED-346A-0B3D-966BC14780C3}"/>
              </a:ext>
            </a:extLst>
          </p:cNvPr>
          <p:cNvSpPr/>
          <p:nvPr/>
        </p:nvSpPr>
        <p:spPr bwMode="white">
          <a:xfrm>
            <a:off x="10076957" y="1674168"/>
            <a:ext cx="342770" cy="39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74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