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75A0079-BF47-F47C-4E5D-AAA3437B26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048" y="2933631"/>
            <a:ext cx="5753903" cy="9907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7AB1B-26A1-5FF9-7474-EE7DAA1D7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397234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E20323-0E88-776A-549E-C8C5FBFA2A67}"/>
              </a:ext>
            </a:extLst>
          </p:cNvPr>
          <p:cNvSpPr/>
          <p:nvPr/>
        </p:nvSpPr>
        <p:spPr bwMode="white">
          <a:xfrm>
            <a:off x="10531650" y="4379811"/>
            <a:ext cx="323002" cy="3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20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CC852-058C-BAF7-AD84-CFC2E68D7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EBD5F7-C8EF-2FDC-F326-C60FD1A90DDC}"/>
              </a:ext>
            </a:extLst>
          </p:cNvPr>
          <p:cNvSpPr/>
          <p:nvPr/>
        </p:nvSpPr>
        <p:spPr bwMode="white">
          <a:xfrm>
            <a:off x="10452695" y="1576350"/>
            <a:ext cx="437984" cy="39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382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34C795-BA53-4BFC-D4EF-AAEF79C39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36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283ADB-AEF8-1772-5336-309555D89F56}"/>
              </a:ext>
            </a:extLst>
          </p:cNvPr>
          <p:cNvSpPr/>
          <p:nvPr/>
        </p:nvSpPr>
        <p:spPr bwMode="white">
          <a:xfrm>
            <a:off x="10538387" y="3559775"/>
            <a:ext cx="352292" cy="39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74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41076-BEB0-6743-8D80-C9BF64E874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1488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34AC8D-61EC-0DB1-3BD4-43DDE43CD76A}"/>
              </a:ext>
            </a:extLst>
          </p:cNvPr>
          <p:cNvSpPr/>
          <p:nvPr/>
        </p:nvSpPr>
        <p:spPr bwMode="white">
          <a:xfrm>
            <a:off x="10240526" y="1882012"/>
            <a:ext cx="383458" cy="34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71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E23C6E-D196-F03F-0BD0-7A4578E38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98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0DCDE1-E878-5F6C-255C-C41D986E2B80}"/>
              </a:ext>
            </a:extLst>
          </p:cNvPr>
          <p:cNvSpPr/>
          <p:nvPr/>
        </p:nvSpPr>
        <p:spPr bwMode="white">
          <a:xfrm>
            <a:off x="10519345" y="3557568"/>
            <a:ext cx="371334" cy="4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31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7D5D37-A945-8926-5DD7-560A10EF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609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283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384A5-9333-5634-8C2D-F31BE5D50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90" y="1079984"/>
            <a:ext cx="11340000" cy="18573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033CB8-6518-6567-2748-D7BAA1453B32}"/>
              </a:ext>
            </a:extLst>
          </p:cNvPr>
          <p:cNvSpPr/>
          <p:nvPr/>
        </p:nvSpPr>
        <p:spPr bwMode="white">
          <a:xfrm>
            <a:off x="10438549" y="2356327"/>
            <a:ext cx="371334" cy="4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2CE8E82-43CC-A996-8482-5B796D45A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14" y="2852936"/>
            <a:ext cx="11340000" cy="36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93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081969-D34B-254C-58CE-83F2B4C16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511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3E0AF3-A879-E3F0-E922-19B1D0D884BF}"/>
              </a:ext>
            </a:extLst>
          </p:cNvPr>
          <p:cNvSpPr/>
          <p:nvPr/>
        </p:nvSpPr>
        <p:spPr bwMode="white">
          <a:xfrm>
            <a:off x="10414609" y="5548958"/>
            <a:ext cx="380856" cy="3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40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656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E7BA5B-345C-6C37-5106-C1D30D8BF5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757631"/>
            <a:ext cx="11340000" cy="325191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2FB059E-466E-FB2A-E223-36F7473DD0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1052736"/>
            <a:ext cx="6349291" cy="291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9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B65B2-ABDE-BA60-9CAD-EF8EA608F5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647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7A2953-ECEF-3933-85C1-488D6D431D28}"/>
              </a:ext>
            </a:extLst>
          </p:cNvPr>
          <p:cNvSpPr/>
          <p:nvPr/>
        </p:nvSpPr>
        <p:spPr bwMode="white">
          <a:xfrm>
            <a:off x="1415480" y="4047677"/>
            <a:ext cx="7094847" cy="60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D9693-2A9A-545C-B7C9-1FFC8BBA6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E03C0D-102A-7E41-4BBC-AD8F52E31E49}"/>
              </a:ext>
            </a:extLst>
          </p:cNvPr>
          <p:cNvSpPr/>
          <p:nvPr/>
        </p:nvSpPr>
        <p:spPr bwMode="white">
          <a:xfrm>
            <a:off x="10424130" y="3216020"/>
            <a:ext cx="380855" cy="3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34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D69448-4C59-A5DB-F3FC-49AC09FB66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9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37777D-3C91-5553-24FD-244F34B16D2B}"/>
              </a:ext>
            </a:extLst>
          </p:cNvPr>
          <p:cNvSpPr/>
          <p:nvPr/>
        </p:nvSpPr>
        <p:spPr bwMode="white">
          <a:xfrm>
            <a:off x="10386045" y="3206117"/>
            <a:ext cx="42846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04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ACC325-66C1-93AA-9B51-EF9D20BAE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99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40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8BB89C-2FAF-EF26-C853-12E1A47E8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767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32DE3C7-6743-A4B7-26DC-9511055F89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772" y="2564904"/>
            <a:ext cx="8689391" cy="354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5269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A5A25-7BC4-7933-E582-A501587CC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1701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EB1B9B-E0F5-6015-1B2C-F0513083C16A}"/>
              </a:ext>
            </a:extLst>
          </p:cNvPr>
          <p:cNvSpPr/>
          <p:nvPr/>
        </p:nvSpPr>
        <p:spPr bwMode="white">
          <a:xfrm>
            <a:off x="6868242" y="1483437"/>
            <a:ext cx="561764" cy="39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72FA7D4-EF3C-462A-A77E-A6B65E3957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877807"/>
            <a:ext cx="8689391" cy="354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5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2DE78-AAF8-BD1F-F312-C099D8990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16671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69EE17-F4EE-05EC-96CA-CDBDB40FE882}"/>
              </a:ext>
            </a:extLst>
          </p:cNvPr>
          <p:cNvSpPr/>
          <p:nvPr/>
        </p:nvSpPr>
        <p:spPr bwMode="white">
          <a:xfrm>
            <a:off x="6287384" y="1961592"/>
            <a:ext cx="1386015" cy="793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FA41AAD-9A30-31C0-98EA-2F108999DD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358" y="2970797"/>
            <a:ext cx="8689391" cy="354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4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5FDE4B-1716-4342-C44F-AF0A2AE36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85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1A2A1E-F952-40E7-07E9-9EC7D6401BCE}"/>
              </a:ext>
            </a:extLst>
          </p:cNvPr>
          <p:cNvSpPr/>
          <p:nvPr/>
        </p:nvSpPr>
        <p:spPr bwMode="white">
          <a:xfrm>
            <a:off x="8548412" y="2996952"/>
            <a:ext cx="1218741" cy="61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A95A31-39CF-2FCF-6AB2-609A4A3C7505}"/>
              </a:ext>
            </a:extLst>
          </p:cNvPr>
          <p:cNvSpPr/>
          <p:nvPr/>
        </p:nvSpPr>
        <p:spPr bwMode="white">
          <a:xfrm>
            <a:off x="6910730" y="3823663"/>
            <a:ext cx="4009806" cy="61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5F7128-34C9-881B-EA4F-9A18B262350F}"/>
              </a:ext>
            </a:extLst>
          </p:cNvPr>
          <p:cNvSpPr/>
          <p:nvPr/>
        </p:nvSpPr>
        <p:spPr bwMode="white">
          <a:xfrm>
            <a:off x="1169319" y="4787505"/>
            <a:ext cx="2475566" cy="52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23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2E151-2E5B-0D3C-7F5D-0768078E88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175666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E3196D-8174-0F1D-B0BF-F0E00E80AC90}"/>
              </a:ext>
            </a:extLst>
          </p:cNvPr>
          <p:cNvSpPr/>
          <p:nvPr/>
        </p:nvSpPr>
        <p:spPr bwMode="white">
          <a:xfrm>
            <a:off x="5964903" y="2343212"/>
            <a:ext cx="2199445" cy="52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39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FB2DE-30DA-F0E7-423E-187D62C0FE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1000373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0403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7B809-4C20-70A1-BE75-D063C1EF7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09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252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FE7F3-E528-5F88-5BE3-2033DD1D1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691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E5904A-D431-B1B4-EF87-C8D6D5D601F6}"/>
              </a:ext>
            </a:extLst>
          </p:cNvPr>
          <p:cNvSpPr/>
          <p:nvPr/>
        </p:nvSpPr>
        <p:spPr bwMode="white">
          <a:xfrm>
            <a:off x="1568568" y="3356993"/>
            <a:ext cx="2511207" cy="592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5CA72F-1605-07BB-3040-A2CD38395426}"/>
              </a:ext>
            </a:extLst>
          </p:cNvPr>
          <p:cNvSpPr/>
          <p:nvPr/>
        </p:nvSpPr>
        <p:spPr bwMode="white">
          <a:xfrm>
            <a:off x="2692095" y="5303410"/>
            <a:ext cx="2189924" cy="52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3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0AAD0-4FA0-895B-0258-5D31E6FB9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60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3CDBD2-3067-EC6F-DFDF-9E79D518D095}"/>
              </a:ext>
            </a:extLst>
          </p:cNvPr>
          <p:cNvSpPr/>
          <p:nvPr/>
        </p:nvSpPr>
        <p:spPr bwMode="white">
          <a:xfrm>
            <a:off x="4149521" y="2349411"/>
            <a:ext cx="1085440" cy="42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20B5A5-C1C9-07F0-22C4-C551F63E19C0}"/>
              </a:ext>
            </a:extLst>
          </p:cNvPr>
          <p:cNvSpPr/>
          <p:nvPr/>
        </p:nvSpPr>
        <p:spPr bwMode="white">
          <a:xfrm>
            <a:off x="3978136" y="4037529"/>
            <a:ext cx="1075919" cy="50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24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FC2A2E-AF54-3E8D-A753-3E1A1588FF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3566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5D92E2-B12F-5346-6ED7-20262AB4D3F8}"/>
              </a:ext>
            </a:extLst>
          </p:cNvPr>
          <p:cNvSpPr/>
          <p:nvPr/>
        </p:nvSpPr>
        <p:spPr bwMode="white">
          <a:xfrm>
            <a:off x="8387504" y="2347307"/>
            <a:ext cx="1190176" cy="51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64A1B1-F41D-999C-9382-CEE5DBB1D634}"/>
              </a:ext>
            </a:extLst>
          </p:cNvPr>
          <p:cNvSpPr/>
          <p:nvPr/>
        </p:nvSpPr>
        <p:spPr bwMode="white">
          <a:xfrm>
            <a:off x="9196824" y="3140968"/>
            <a:ext cx="1291664" cy="56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99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70FB97-53FF-DC31-48D3-18EE5EA53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8140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FA4DCF-3AD5-DECB-92C6-0C39D00CB901}"/>
              </a:ext>
            </a:extLst>
          </p:cNvPr>
          <p:cNvSpPr/>
          <p:nvPr/>
        </p:nvSpPr>
        <p:spPr bwMode="white">
          <a:xfrm>
            <a:off x="10147360" y="1632174"/>
            <a:ext cx="523677" cy="362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C85B84-4A94-2BE0-3284-7A1610DF985E}"/>
              </a:ext>
            </a:extLst>
          </p:cNvPr>
          <p:cNvSpPr/>
          <p:nvPr/>
        </p:nvSpPr>
        <p:spPr bwMode="white">
          <a:xfrm>
            <a:off x="1340055" y="2423915"/>
            <a:ext cx="523677" cy="50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8D9599-835B-57AF-67D4-7E50F17703CD}"/>
              </a:ext>
            </a:extLst>
          </p:cNvPr>
          <p:cNvSpPr/>
          <p:nvPr/>
        </p:nvSpPr>
        <p:spPr bwMode="white">
          <a:xfrm>
            <a:off x="3320508" y="3291969"/>
            <a:ext cx="1618639" cy="45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8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779B68-0317-691D-50EA-068308B43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4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FE1CD4-489E-435B-96F6-08FE758A9B66}"/>
              </a:ext>
            </a:extLst>
          </p:cNvPr>
          <p:cNvSpPr/>
          <p:nvPr/>
        </p:nvSpPr>
        <p:spPr bwMode="white">
          <a:xfrm>
            <a:off x="2283324" y="4091928"/>
            <a:ext cx="1133047" cy="5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85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A2DD41-1D56-05EF-CE26-FCD79389C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2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FB89EF-8471-F638-9D62-9C3D23380F7E}"/>
              </a:ext>
            </a:extLst>
          </p:cNvPr>
          <p:cNvSpPr/>
          <p:nvPr/>
        </p:nvSpPr>
        <p:spPr bwMode="white">
          <a:xfrm>
            <a:off x="9471989" y="2385755"/>
            <a:ext cx="1114005" cy="51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59F1A5-FC53-9BDE-395C-05A56CF5354E}"/>
              </a:ext>
            </a:extLst>
          </p:cNvPr>
          <p:cNvSpPr/>
          <p:nvPr/>
        </p:nvSpPr>
        <p:spPr bwMode="white">
          <a:xfrm>
            <a:off x="2063552" y="4869160"/>
            <a:ext cx="3455754" cy="79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863D58-C45E-AA66-E74B-72521FB6AD84}"/>
              </a:ext>
            </a:extLst>
          </p:cNvPr>
          <p:cNvSpPr/>
          <p:nvPr/>
        </p:nvSpPr>
        <p:spPr bwMode="white">
          <a:xfrm>
            <a:off x="8015214" y="4941168"/>
            <a:ext cx="1104483" cy="68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60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E7ABB-843F-5638-AD21-3C036EAA1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185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45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F837D6-A11B-0D01-DC23-291F167CD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5481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1C5313-9C63-7213-E61A-5E6E96F1F22C}"/>
              </a:ext>
            </a:extLst>
          </p:cNvPr>
          <p:cNvSpPr/>
          <p:nvPr/>
        </p:nvSpPr>
        <p:spPr bwMode="white">
          <a:xfrm>
            <a:off x="2129552" y="3041713"/>
            <a:ext cx="2571561" cy="76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F9EF03-314A-8D71-92D5-CC91FEF5E4C3}"/>
              </a:ext>
            </a:extLst>
          </p:cNvPr>
          <p:cNvSpPr/>
          <p:nvPr/>
        </p:nvSpPr>
        <p:spPr bwMode="white">
          <a:xfrm>
            <a:off x="2406452" y="4985928"/>
            <a:ext cx="1883339" cy="61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008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60D09C-89C8-A833-0F9A-EE60C538F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778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AF382E-D6FB-0D78-77AE-3F48E43260F0}"/>
              </a:ext>
            </a:extLst>
          </p:cNvPr>
          <p:cNvSpPr/>
          <p:nvPr/>
        </p:nvSpPr>
        <p:spPr bwMode="white">
          <a:xfrm>
            <a:off x="4786806" y="1570293"/>
            <a:ext cx="1075919" cy="43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24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F0D006-3F62-6760-BADC-85E8211D2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4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7419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2024-12-12T15:25:14Z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