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  <p:sldId id="363" r:id="rId14"/>
    <p:sldId id="362" r:id="rId15"/>
    <p:sldId id="361" r:id="rId16"/>
    <p:sldId id="359" r:id="rId17"/>
    <p:sldId id="358" r:id="rId18"/>
    <p:sldId id="357" r:id="rId19"/>
    <p:sldId id="356" r:id="rId20"/>
    <p:sldId id="355" r:id="rId21"/>
    <p:sldId id="354" r:id="rId22"/>
    <p:sldId id="353" r:id="rId23"/>
    <p:sldId id="352" r:id="rId24"/>
    <p:sldId id="351" r:id="rId25"/>
    <p:sldId id="350" r:id="rId26"/>
    <p:sldId id="349" r:id="rId27"/>
    <p:sldId id="348" r:id="rId28"/>
    <p:sldId id="347" r:id="rId29"/>
    <p:sldId id="346" r:id="rId30"/>
    <p:sldId id="345" r:id="rId31"/>
    <p:sldId id="344" r:id="rId32"/>
    <p:sldId id="343" r:id="rId33"/>
    <p:sldId id="342" r:id="rId34"/>
    <p:sldId id="341" r:id="rId35"/>
    <p:sldId id="340" r:id="rId36"/>
    <p:sldId id="339" r:id="rId37"/>
    <p:sldId id="338" r:id="rId38"/>
    <p:sldId id="337" r:id="rId39"/>
    <p:sldId id="336" r:id="rId40"/>
    <p:sldId id="335" r:id="rId41"/>
    <p:sldId id="334" r:id="rId42"/>
    <p:sldId id="333" r:id="rId43"/>
    <p:sldId id="331" r:id="rId44"/>
    <p:sldId id="330" r:id="rId45"/>
    <p:sldId id="329" r:id="rId46"/>
    <p:sldId id="328" r:id="rId47"/>
    <p:sldId id="327" r:id="rId48"/>
    <p:sldId id="326" r:id="rId49"/>
    <p:sldId id="325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0A8675-A071-FE55-D5EE-FD4827F9C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95" y="2925793"/>
            <a:ext cx="9632809" cy="10064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1D23F-A1A9-37D3-AE17-72C3D4E45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180021"/>
            <a:ext cx="11340000" cy="4497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D1E5F0-48FB-BF34-0BD2-D2B9F198ED27}"/>
              </a:ext>
            </a:extLst>
          </p:cNvPr>
          <p:cNvSpPr/>
          <p:nvPr/>
        </p:nvSpPr>
        <p:spPr bwMode="white">
          <a:xfrm>
            <a:off x="4218900" y="3209819"/>
            <a:ext cx="1199697" cy="5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CA07BC-A612-BE46-7E4D-A13AA3FFFE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4607163"/>
            <a:ext cx="6246166" cy="214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3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13667-36EB-3639-984D-AD89CE6BB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34152"/>
            <a:ext cx="11340000" cy="582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F23FC-77F7-524A-4D96-2FA4A8690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5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AD5836-38A5-2A9F-F4E3-EA6027B936AC}"/>
              </a:ext>
            </a:extLst>
          </p:cNvPr>
          <p:cNvSpPr/>
          <p:nvPr/>
        </p:nvSpPr>
        <p:spPr bwMode="white">
          <a:xfrm>
            <a:off x="4996926" y="2404693"/>
            <a:ext cx="1114005" cy="44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87E98E-0DE2-ED05-D807-1512E1DF2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3717032"/>
            <a:ext cx="7718158" cy="306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2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C4AD7-6064-0FC4-33CA-D3F9658BB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8755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2D30A-93E6-6B12-C9A2-99374E09873A}"/>
              </a:ext>
            </a:extLst>
          </p:cNvPr>
          <p:cNvSpPr/>
          <p:nvPr/>
        </p:nvSpPr>
        <p:spPr bwMode="white">
          <a:xfrm>
            <a:off x="9101704" y="1187827"/>
            <a:ext cx="1898830" cy="65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613E88-9DC0-AAE2-3911-ABBD67E26233}"/>
              </a:ext>
            </a:extLst>
          </p:cNvPr>
          <p:cNvSpPr/>
          <p:nvPr/>
        </p:nvSpPr>
        <p:spPr bwMode="white">
          <a:xfrm>
            <a:off x="1355345" y="2267350"/>
            <a:ext cx="495113" cy="43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5C8879-4D1A-F4E4-A856-0E927D858CA9}"/>
              </a:ext>
            </a:extLst>
          </p:cNvPr>
          <p:cNvSpPr/>
          <p:nvPr/>
        </p:nvSpPr>
        <p:spPr bwMode="white">
          <a:xfrm>
            <a:off x="5717328" y="2893404"/>
            <a:ext cx="2303004" cy="82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063F90-6425-1450-9CFA-59F05140E3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921" y="3717032"/>
            <a:ext cx="7718158" cy="306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2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31056-39F5-EB36-6FC9-CBAD02390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81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8BA8F-78E5-8D24-DB18-71DA6C52B6E5}"/>
              </a:ext>
            </a:extLst>
          </p:cNvPr>
          <p:cNvSpPr/>
          <p:nvPr/>
        </p:nvSpPr>
        <p:spPr bwMode="white">
          <a:xfrm>
            <a:off x="5796075" y="2402366"/>
            <a:ext cx="342770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BDB6F-24B0-0CD1-E65D-A443C511C675}"/>
              </a:ext>
            </a:extLst>
          </p:cNvPr>
          <p:cNvSpPr/>
          <p:nvPr/>
        </p:nvSpPr>
        <p:spPr bwMode="white">
          <a:xfrm>
            <a:off x="6843430" y="3278768"/>
            <a:ext cx="4113249" cy="5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3F0D26-90B1-D97B-516F-997E9DC0659C}"/>
              </a:ext>
            </a:extLst>
          </p:cNvPr>
          <p:cNvSpPr/>
          <p:nvPr/>
        </p:nvSpPr>
        <p:spPr bwMode="white">
          <a:xfrm>
            <a:off x="1263884" y="4231379"/>
            <a:ext cx="1656725" cy="51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1CEACD-3335-E8B5-9801-BD58072D7E0C}"/>
              </a:ext>
            </a:extLst>
          </p:cNvPr>
          <p:cNvSpPr/>
          <p:nvPr/>
        </p:nvSpPr>
        <p:spPr bwMode="white">
          <a:xfrm>
            <a:off x="2930130" y="4250431"/>
            <a:ext cx="514156" cy="48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D57AA7-486E-8CFB-9D01-252505B71088}"/>
              </a:ext>
            </a:extLst>
          </p:cNvPr>
          <p:cNvSpPr/>
          <p:nvPr/>
        </p:nvSpPr>
        <p:spPr bwMode="white">
          <a:xfrm>
            <a:off x="3520458" y="4231379"/>
            <a:ext cx="1618639" cy="5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E119EE-00F6-28F6-4D97-8BE2EBE44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45" y="4250431"/>
            <a:ext cx="5832648" cy="231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43DD6-200F-B90B-0F75-56C37008C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55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2288B2C-8C0C-163F-ED7E-8DC7BE674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21088"/>
            <a:ext cx="11340000" cy="17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52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35917-5FDF-25AF-E2F2-4DD2EB9DA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7824"/>
            <a:ext cx="11340000" cy="40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7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03C3D-CB27-24C0-DC2F-6737A1FC4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28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91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62486-35B1-67FF-9F7E-16BE7530C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925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BD823-F100-E29F-8A28-F9DAD44D566B}"/>
              </a:ext>
            </a:extLst>
          </p:cNvPr>
          <p:cNvSpPr/>
          <p:nvPr/>
        </p:nvSpPr>
        <p:spPr bwMode="white">
          <a:xfrm>
            <a:off x="9962700" y="2345236"/>
            <a:ext cx="428463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91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D8639-0E34-F771-1B92-84498166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A104F-1FD7-45D3-EFF1-E00A9A9E3CA9}"/>
              </a:ext>
            </a:extLst>
          </p:cNvPr>
          <p:cNvSpPr/>
          <p:nvPr/>
        </p:nvSpPr>
        <p:spPr bwMode="white">
          <a:xfrm>
            <a:off x="10414609" y="4858860"/>
            <a:ext cx="380856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8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3802B-548B-0205-95AA-07B8D2CD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0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2258C-CEF9-32E0-BA8C-E8F471FDED9A}"/>
              </a:ext>
            </a:extLst>
          </p:cNvPr>
          <p:cNvSpPr/>
          <p:nvPr/>
        </p:nvSpPr>
        <p:spPr bwMode="white">
          <a:xfrm>
            <a:off x="10452695" y="5271310"/>
            <a:ext cx="371335" cy="4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A0103-3B1C-F236-B1C4-A977FBE41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1340000" cy="524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36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D3D315-0CA5-56CE-7A07-8892B20529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21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60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BFA37-5091-CD1A-9CFF-F9FF63C5F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55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567C9-BD9B-23E4-D642-8D6E5A7BA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4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671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1BF9E-52A3-A8CB-2CFB-497E3B2BE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5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61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530D2-E3A9-CF76-1832-1DF1A8067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462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11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6D9C7-4106-7801-35FA-26CF1241F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853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54B69-8530-9255-72FC-34390D42995B}"/>
              </a:ext>
            </a:extLst>
          </p:cNvPr>
          <p:cNvSpPr/>
          <p:nvPr/>
        </p:nvSpPr>
        <p:spPr bwMode="white">
          <a:xfrm>
            <a:off x="2478872" y="2204864"/>
            <a:ext cx="1456888" cy="6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46050-97B0-8D6D-4883-8CF45857730A}"/>
              </a:ext>
            </a:extLst>
          </p:cNvPr>
          <p:cNvSpPr/>
          <p:nvPr/>
        </p:nvSpPr>
        <p:spPr bwMode="white">
          <a:xfrm>
            <a:off x="4668796" y="3226224"/>
            <a:ext cx="1666246" cy="49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50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2AF74-0C6E-566E-0FC2-7A4C1F468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461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DE72C4-D3E5-8620-6797-E513B6EA5513}"/>
              </a:ext>
            </a:extLst>
          </p:cNvPr>
          <p:cNvSpPr/>
          <p:nvPr/>
        </p:nvSpPr>
        <p:spPr bwMode="white">
          <a:xfrm>
            <a:off x="7911434" y="1508185"/>
            <a:ext cx="1123526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D5541B-965E-022C-FE25-F2DDE6238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996952"/>
            <a:ext cx="8692596" cy="354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5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42185-2232-B03F-A34A-AC5CD865A5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40" y="1284978"/>
            <a:ext cx="11340000" cy="2584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170555-4CBB-A211-F663-5F3AEE011184}"/>
              </a:ext>
            </a:extLst>
          </p:cNvPr>
          <p:cNvSpPr/>
          <p:nvPr/>
        </p:nvSpPr>
        <p:spPr bwMode="white">
          <a:xfrm>
            <a:off x="9799828" y="1284979"/>
            <a:ext cx="1480747" cy="63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A767B0-4F0B-DDEE-56BF-DBC394AB07C1}"/>
              </a:ext>
            </a:extLst>
          </p:cNvPr>
          <p:cNvSpPr/>
          <p:nvPr/>
        </p:nvSpPr>
        <p:spPr bwMode="white">
          <a:xfrm>
            <a:off x="5705622" y="2276872"/>
            <a:ext cx="152342" cy="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C5F13E-3F1A-9838-359D-FA78DB405125}"/>
              </a:ext>
            </a:extLst>
          </p:cNvPr>
          <p:cNvSpPr/>
          <p:nvPr/>
        </p:nvSpPr>
        <p:spPr bwMode="white">
          <a:xfrm>
            <a:off x="1259124" y="2267334"/>
            <a:ext cx="1590075" cy="49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0EDBAE-DBA7-F897-DFE5-03B773D0D2A7}"/>
              </a:ext>
            </a:extLst>
          </p:cNvPr>
          <p:cNvSpPr/>
          <p:nvPr/>
        </p:nvSpPr>
        <p:spPr bwMode="white">
          <a:xfrm>
            <a:off x="2992020" y="2315021"/>
            <a:ext cx="418942" cy="40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DDDA2A-977A-7E6A-AB0E-1AA35D90FF8F}"/>
              </a:ext>
            </a:extLst>
          </p:cNvPr>
          <p:cNvSpPr/>
          <p:nvPr/>
        </p:nvSpPr>
        <p:spPr bwMode="white">
          <a:xfrm>
            <a:off x="3563305" y="2295947"/>
            <a:ext cx="2504130" cy="47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1C45A3-3F35-7190-A7CD-6C6F832086E1}"/>
              </a:ext>
            </a:extLst>
          </p:cNvPr>
          <p:cNvSpPr/>
          <p:nvPr/>
        </p:nvSpPr>
        <p:spPr bwMode="white">
          <a:xfrm>
            <a:off x="6096000" y="2276872"/>
            <a:ext cx="4874962" cy="5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0E1A05-DFBC-54C1-990A-DCB27B2C8E06}"/>
              </a:ext>
            </a:extLst>
          </p:cNvPr>
          <p:cNvSpPr/>
          <p:nvPr/>
        </p:nvSpPr>
        <p:spPr bwMode="white">
          <a:xfrm>
            <a:off x="1287688" y="3163854"/>
            <a:ext cx="447506" cy="41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DD59D9-647D-2600-16DE-56F501662B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088264"/>
            <a:ext cx="8692596" cy="354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4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5F7B0-D0EA-061C-8D13-A19D86F9E9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95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2FD62-0CB5-0918-4611-65493DF25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564015"/>
            <a:ext cx="11340000" cy="372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75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9E510-F1CD-C9E9-69B9-84F4DF2B7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03" y="1412776"/>
            <a:ext cx="11340000" cy="333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092A0-445E-9D37-F76E-D767C805BA9D}"/>
              </a:ext>
            </a:extLst>
          </p:cNvPr>
          <p:cNvSpPr/>
          <p:nvPr/>
        </p:nvSpPr>
        <p:spPr bwMode="white">
          <a:xfrm>
            <a:off x="8131621" y="2193956"/>
            <a:ext cx="2494609" cy="6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C8A02B-D8D0-C4E7-C85D-311D7BE363C6}"/>
              </a:ext>
            </a:extLst>
          </p:cNvPr>
          <p:cNvSpPr/>
          <p:nvPr/>
        </p:nvSpPr>
        <p:spPr bwMode="white">
          <a:xfrm>
            <a:off x="657314" y="3213301"/>
            <a:ext cx="6598336" cy="5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16331-E37D-F9A0-9BD9-BC4719BD50DD}"/>
              </a:ext>
            </a:extLst>
          </p:cNvPr>
          <p:cNvSpPr/>
          <p:nvPr/>
        </p:nvSpPr>
        <p:spPr bwMode="white">
          <a:xfrm>
            <a:off x="7350865" y="3222828"/>
            <a:ext cx="2494609" cy="4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E90188-AEC8-A700-E125-97F78CDE6E7D}"/>
              </a:ext>
            </a:extLst>
          </p:cNvPr>
          <p:cNvSpPr/>
          <p:nvPr/>
        </p:nvSpPr>
        <p:spPr bwMode="white">
          <a:xfrm>
            <a:off x="9912125" y="3213301"/>
            <a:ext cx="533197" cy="50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68FFBE-13C5-69F7-C198-9A5FD3771AD9}"/>
              </a:ext>
            </a:extLst>
          </p:cNvPr>
          <p:cNvSpPr/>
          <p:nvPr/>
        </p:nvSpPr>
        <p:spPr bwMode="white">
          <a:xfrm>
            <a:off x="657314" y="4061168"/>
            <a:ext cx="2456523" cy="5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4F8CDF-681A-4CAF-3CA5-F1901A9A238E}"/>
              </a:ext>
            </a:extLst>
          </p:cNvPr>
          <p:cNvSpPr/>
          <p:nvPr/>
        </p:nvSpPr>
        <p:spPr bwMode="white">
          <a:xfrm>
            <a:off x="3275702" y="4061168"/>
            <a:ext cx="3837128" cy="5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77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D607E-7B4F-954C-28CD-74B63F61E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BB458-4EE0-8BDE-F915-EEE27039A326}"/>
              </a:ext>
            </a:extLst>
          </p:cNvPr>
          <p:cNvSpPr/>
          <p:nvPr/>
        </p:nvSpPr>
        <p:spPr bwMode="white">
          <a:xfrm>
            <a:off x="10538387" y="4190661"/>
            <a:ext cx="352292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0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1A384-2E34-89A8-65A8-4A4574DFE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44752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399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DCDCD-E2BD-B57B-501D-304A0CBDD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033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63563-B4A6-E840-85EA-18A11F049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196752"/>
            <a:ext cx="9246856" cy="506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6453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3BBC1-8D2A-6540-E04B-A44EB4B06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507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2A7CE-BAFA-958F-4A12-BF7491ED79E5}"/>
              </a:ext>
            </a:extLst>
          </p:cNvPr>
          <p:cNvSpPr/>
          <p:nvPr/>
        </p:nvSpPr>
        <p:spPr bwMode="white">
          <a:xfrm>
            <a:off x="5177183" y="2260132"/>
            <a:ext cx="1694811" cy="4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6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657B5-9FBE-5F77-00F0-FDE6976EB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EE603-324F-FDEC-4F2D-81CF4AC3AD62}"/>
              </a:ext>
            </a:extLst>
          </p:cNvPr>
          <p:cNvSpPr/>
          <p:nvPr/>
        </p:nvSpPr>
        <p:spPr bwMode="white">
          <a:xfrm>
            <a:off x="9738589" y="3786374"/>
            <a:ext cx="1094962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F31253-6BF1-9009-A167-6E310F17D003}"/>
              </a:ext>
            </a:extLst>
          </p:cNvPr>
          <p:cNvSpPr/>
          <p:nvPr/>
        </p:nvSpPr>
        <p:spPr bwMode="white">
          <a:xfrm>
            <a:off x="1159798" y="4538893"/>
            <a:ext cx="1123526" cy="4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49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123E9-CB09-0087-7698-38A8F3CC8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6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10528-CE67-135C-0C22-DF6779EFB616}"/>
              </a:ext>
            </a:extLst>
          </p:cNvPr>
          <p:cNvSpPr/>
          <p:nvPr/>
        </p:nvSpPr>
        <p:spPr bwMode="white">
          <a:xfrm>
            <a:off x="5447928" y="2060848"/>
            <a:ext cx="3024313" cy="6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CC8EA-88C6-45E8-BD56-CDF76251A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422528" cy="28661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CF35DE-C821-B85E-559B-73FB56325C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735374"/>
            <a:ext cx="552340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628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74310-4C25-0AFF-1B14-667E94A8E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869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02B4A6-393A-EC4A-54F4-251BCEEB638B}"/>
              </a:ext>
            </a:extLst>
          </p:cNvPr>
          <p:cNvSpPr/>
          <p:nvPr/>
        </p:nvSpPr>
        <p:spPr bwMode="white">
          <a:xfrm>
            <a:off x="2671690" y="3861121"/>
            <a:ext cx="6160614" cy="6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1A17A2-E7CC-0205-58CB-B5EBDF2A1A77}"/>
              </a:ext>
            </a:extLst>
          </p:cNvPr>
          <p:cNvSpPr/>
          <p:nvPr/>
        </p:nvSpPr>
        <p:spPr bwMode="white">
          <a:xfrm>
            <a:off x="1386298" y="4609357"/>
            <a:ext cx="5861829" cy="6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1FE7C-FDD0-652D-BDFA-A6A8B5966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2382"/>
            <a:ext cx="11340000" cy="361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0447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1896C-5EA0-7E2F-F663-AA9988AB6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185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7E588-9541-FE7A-282F-BD1A5407A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224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16616A-090E-BBA6-A9F7-D62F74CA7CC9}"/>
              </a:ext>
            </a:extLst>
          </p:cNvPr>
          <p:cNvSpPr/>
          <p:nvPr/>
        </p:nvSpPr>
        <p:spPr bwMode="white">
          <a:xfrm>
            <a:off x="1442327" y="1613091"/>
            <a:ext cx="1094962" cy="4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524DEF-505B-F723-A010-6633BE676EA7}"/>
              </a:ext>
            </a:extLst>
          </p:cNvPr>
          <p:cNvSpPr/>
          <p:nvPr/>
        </p:nvSpPr>
        <p:spPr bwMode="white">
          <a:xfrm>
            <a:off x="6155425" y="3789040"/>
            <a:ext cx="3756999" cy="7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17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20BDE-D059-7CB1-D603-4117D70F2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32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0A1E8A-916F-D02E-197D-074F9B68EF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93593"/>
            <a:ext cx="11340000" cy="173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25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CAFBF-9E3F-05DC-E4C0-C2EB5CB05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3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8507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5F5B8-22A5-72D3-F803-75036D775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2715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275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FA671-E918-559D-8FE9-F31264364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504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619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8F7E4-E5D0-19B0-EDC4-24E474E6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3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976BE-2FB8-29E7-EC87-4A705FCC1B3D}"/>
              </a:ext>
            </a:extLst>
          </p:cNvPr>
          <p:cNvSpPr/>
          <p:nvPr/>
        </p:nvSpPr>
        <p:spPr bwMode="white">
          <a:xfrm>
            <a:off x="7672443" y="2986743"/>
            <a:ext cx="1152090" cy="51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5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D4411-8B3C-8FC8-9DDF-612DCBFC4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801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DB20E-9DB9-1ADA-0405-78C16AFB69A4}"/>
              </a:ext>
            </a:extLst>
          </p:cNvPr>
          <p:cNvSpPr/>
          <p:nvPr/>
        </p:nvSpPr>
        <p:spPr bwMode="white">
          <a:xfrm>
            <a:off x="9004790" y="2158900"/>
            <a:ext cx="1104483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6AB74-9B58-C400-F977-865AC5E2BDA7}"/>
              </a:ext>
            </a:extLst>
          </p:cNvPr>
          <p:cNvSpPr/>
          <p:nvPr/>
        </p:nvSpPr>
        <p:spPr bwMode="white">
          <a:xfrm>
            <a:off x="4511824" y="3645024"/>
            <a:ext cx="2598205" cy="6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22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97E04-CEB7-913E-F2B8-7E510D9B5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80515-CF5B-A2DE-4CD8-3C757AC4E19E}"/>
              </a:ext>
            </a:extLst>
          </p:cNvPr>
          <p:cNvSpPr/>
          <p:nvPr/>
        </p:nvSpPr>
        <p:spPr bwMode="white">
          <a:xfrm>
            <a:off x="4025743" y="3811070"/>
            <a:ext cx="1075919" cy="50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2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3DF61-E43C-6410-264C-862A5529B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51A67-A164-D073-BD1A-AF3125B4C043}"/>
              </a:ext>
            </a:extLst>
          </p:cNvPr>
          <p:cNvSpPr/>
          <p:nvPr/>
        </p:nvSpPr>
        <p:spPr bwMode="white">
          <a:xfrm>
            <a:off x="4035264" y="1996671"/>
            <a:ext cx="6813264" cy="70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7EEDD-D6E7-5DF1-6C51-6D6F989D50D9}"/>
              </a:ext>
            </a:extLst>
          </p:cNvPr>
          <p:cNvSpPr/>
          <p:nvPr/>
        </p:nvSpPr>
        <p:spPr bwMode="white">
          <a:xfrm>
            <a:off x="10243224" y="3017362"/>
            <a:ext cx="152342" cy="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BBBF30-0F60-4601-41A1-0B71D9C21216}"/>
              </a:ext>
            </a:extLst>
          </p:cNvPr>
          <p:cNvSpPr/>
          <p:nvPr/>
        </p:nvSpPr>
        <p:spPr bwMode="white">
          <a:xfrm>
            <a:off x="1169319" y="3017362"/>
            <a:ext cx="3637178" cy="4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0CFFA8-36E4-B799-B34E-88CF0358D4BA}"/>
              </a:ext>
            </a:extLst>
          </p:cNvPr>
          <p:cNvSpPr/>
          <p:nvPr/>
        </p:nvSpPr>
        <p:spPr bwMode="white">
          <a:xfrm>
            <a:off x="4892191" y="3017362"/>
            <a:ext cx="3675264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D0055-B95F-AFC4-69C2-E4D24F94632A}"/>
              </a:ext>
            </a:extLst>
          </p:cNvPr>
          <p:cNvSpPr/>
          <p:nvPr/>
        </p:nvSpPr>
        <p:spPr bwMode="white">
          <a:xfrm>
            <a:off x="8653148" y="3026901"/>
            <a:ext cx="1342518" cy="4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915798-958C-E6E6-FC03-96C83FF44B2F}"/>
              </a:ext>
            </a:extLst>
          </p:cNvPr>
          <p:cNvSpPr/>
          <p:nvPr/>
        </p:nvSpPr>
        <p:spPr bwMode="white">
          <a:xfrm>
            <a:off x="10119445" y="3084136"/>
            <a:ext cx="485591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82F5D4-56DE-B8E1-0BCF-BFEA37BC25B6}"/>
              </a:ext>
            </a:extLst>
          </p:cNvPr>
          <p:cNvSpPr/>
          <p:nvPr/>
        </p:nvSpPr>
        <p:spPr bwMode="white">
          <a:xfrm>
            <a:off x="6348967" y="3856808"/>
            <a:ext cx="152342" cy="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17CE92-5151-670E-6B95-2BF76178A4FD}"/>
              </a:ext>
            </a:extLst>
          </p:cNvPr>
          <p:cNvSpPr/>
          <p:nvPr/>
        </p:nvSpPr>
        <p:spPr bwMode="white">
          <a:xfrm>
            <a:off x="1178841" y="3856808"/>
            <a:ext cx="3465793" cy="4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5B9A01-13A3-4044-A10D-B69CD80F5C68}"/>
              </a:ext>
            </a:extLst>
          </p:cNvPr>
          <p:cNvSpPr/>
          <p:nvPr/>
        </p:nvSpPr>
        <p:spPr bwMode="white">
          <a:xfrm>
            <a:off x="4739848" y="3866347"/>
            <a:ext cx="1390125" cy="47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B70D7D-C3CF-669A-DDE4-74A077785AC0}"/>
              </a:ext>
            </a:extLst>
          </p:cNvPr>
          <p:cNvSpPr/>
          <p:nvPr/>
        </p:nvSpPr>
        <p:spPr bwMode="white">
          <a:xfrm>
            <a:off x="6215667" y="3923582"/>
            <a:ext cx="390377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BCAD5D-2DE2-6633-EC3E-ADF7FA7FC1E8}"/>
              </a:ext>
            </a:extLst>
          </p:cNvPr>
          <p:cNvSpPr/>
          <p:nvPr/>
        </p:nvSpPr>
        <p:spPr bwMode="white">
          <a:xfrm>
            <a:off x="6805994" y="3856808"/>
            <a:ext cx="476070" cy="4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D763C4-09A5-C360-9837-174A5B1FBC1C}"/>
              </a:ext>
            </a:extLst>
          </p:cNvPr>
          <p:cNvSpPr/>
          <p:nvPr/>
        </p:nvSpPr>
        <p:spPr bwMode="white">
          <a:xfrm>
            <a:off x="7377279" y="3847269"/>
            <a:ext cx="1761460" cy="50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A0F477-2FF1-90EF-55D5-C9BE655ACDD0}"/>
              </a:ext>
            </a:extLst>
          </p:cNvPr>
          <p:cNvSpPr/>
          <p:nvPr/>
        </p:nvSpPr>
        <p:spPr bwMode="white">
          <a:xfrm>
            <a:off x="9195869" y="3856808"/>
            <a:ext cx="466549" cy="4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264A97-A050-1CA1-BE97-D3E1BE26F5AA}"/>
              </a:ext>
            </a:extLst>
          </p:cNvPr>
          <p:cNvSpPr/>
          <p:nvPr/>
        </p:nvSpPr>
        <p:spPr bwMode="white">
          <a:xfrm>
            <a:off x="9795717" y="3847269"/>
            <a:ext cx="542720" cy="49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D2A1CF-4478-E7B3-0B13-37F633BD852F}"/>
              </a:ext>
            </a:extLst>
          </p:cNvPr>
          <p:cNvSpPr/>
          <p:nvPr/>
        </p:nvSpPr>
        <p:spPr bwMode="white">
          <a:xfrm>
            <a:off x="10405088" y="4152522"/>
            <a:ext cx="171385" cy="17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AE4DF5-3F9D-9074-3690-80066776D9F8}"/>
              </a:ext>
            </a:extLst>
          </p:cNvPr>
          <p:cNvSpPr/>
          <p:nvPr/>
        </p:nvSpPr>
        <p:spPr bwMode="white">
          <a:xfrm>
            <a:off x="1188362" y="4677176"/>
            <a:ext cx="1666246" cy="50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E471FE4-42F1-2296-1A05-BDE8F54F98BB}"/>
              </a:ext>
            </a:extLst>
          </p:cNvPr>
          <p:cNvSpPr/>
          <p:nvPr/>
        </p:nvSpPr>
        <p:spPr bwMode="white">
          <a:xfrm>
            <a:off x="2864130" y="4667637"/>
            <a:ext cx="3932342" cy="51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CAA3D-3356-4CCE-535C-56CFBC4B2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DC7384-4904-457C-FC5B-A81E45015750}"/>
              </a:ext>
            </a:extLst>
          </p:cNvPr>
          <p:cNvSpPr/>
          <p:nvPr/>
        </p:nvSpPr>
        <p:spPr bwMode="white">
          <a:xfrm>
            <a:off x="10424130" y="5351616"/>
            <a:ext cx="371334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9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D7BEF-8501-353B-2D53-924147554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65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96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E3347-EC48-0788-F61A-94680DC13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56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FA865-6258-1AFD-3960-24552341C723}"/>
              </a:ext>
            </a:extLst>
          </p:cNvPr>
          <p:cNvSpPr/>
          <p:nvPr/>
        </p:nvSpPr>
        <p:spPr bwMode="white">
          <a:xfrm>
            <a:off x="10399490" y="2310438"/>
            <a:ext cx="380855" cy="39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4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5DCB2-42E4-893C-BBAF-E7DD1F290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077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22ABF4-F899-E285-5B6B-8F4919B00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72" y="3564105"/>
            <a:ext cx="8556328" cy="293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75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DA27A-1E5B-7028-0763-105981A08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50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027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2024-12-11T16:12:11Z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