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57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9" r:id="rId12"/>
    <p:sldId id="348" r:id="rId13"/>
    <p:sldId id="347" r:id="rId14"/>
    <p:sldId id="346" r:id="rId15"/>
    <p:sldId id="345" r:id="rId16"/>
    <p:sldId id="344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42EA04B-7533-ACCF-49AE-F9C9BD7534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466" y="2957446"/>
            <a:ext cx="10517068" cy="94310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379DD8-D64B-3F5A-4123-76439217EA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71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F49AB1-B3F8-81AB-578A-4C6F4292A123}"/>
              </a:ext>
            </a:extLst>
          </p:cNvPr>
          <p:cNvSpPr/>
          <p:nvPr/>
        </p:nvSpPr>
        <p:spPr bwMode="white">
          <a:xfrm>
            <a:off x="10490780" y="2424853"/>
            <a:ext cx="380856" cy="39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65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1150CF-509B-2B2F-7AEC-1BD9421E84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79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88C7FC-1FBB-91D1-4C98-B6B6B66B963C}"/>
              </a:ext>
            </a:extLst>
          </p:cNvPr>
          <p:cNvSpPr/>
          <p:nvPr/>
        </p:nvSpPr>
        <p:spPr bwMode="white">
          <a:xfrm>
            <a:off x="10452695" y="2424879"/>
            <a:ext cx="437984" cy="390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90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1C7A9E-B188-2643-FCF3-23BC66C558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30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164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B8C3A7-3F68-00DA-87BF-A61405F700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81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C1AFB2-13B7-BCC1-E8FC-6D303FEEB359}"/>
              </a:ext>
            </a:extLst>
          </p:cNvPr>
          <p:cNvSpPr/>
          <p:nvPr/>
        </p:nvSpPr>
        <p:spPr bwMode="white">
          <a:xfrm>
            <a:off x="10519345" y="3501383"/>
            <a:ext cx="371334" cy="40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81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6570F1-6F57-55D6-FACB-F3A011342D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350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2139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56A682-F57E-4698-8018-907D42DDD7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46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610E6C-FB26-B10C-26AB-22F1FF51FF85}"/>
              </a:ext>
            </a:extLst>
          </p:cNvPr>
          <p:cNvSpPr/>
          <p:nvPr/>
        </p:nvSpPr>
        <p:spPr bwMode="white">
          <a:xfrm>
            <a:off x="10481259" y="1557761"/>
            <a:ext cx="380856" cy="390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378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E095EC-8304-E877-1CB4-127EA831D7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597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A66F7DB-8938-2394-7DBD-145DB2FC03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645024"/>
            <a:ext cx="11340000" cy="110620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3C575F-5F2F-0C45-3793-7526F11210F0}"/>
              </a:ext>
            </a:extLst>
          </p:cNvPr>
          <p:cNvSpPr/>
          <p:nvPr/>
        </p:nvSpPr>
        <p:spPr bwMode="white">
          <a:xfrm>
            <a:off x="10447714" y="4026474"/>
            <a:ext cx="437984" cy="390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9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61BD2C-1F9B-CEB6-0C72-B97F1A42C4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1196752"/>
            <a:ext cx="11340000" cy="5041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7932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992FB1-F79A-4E96-8D49-566D35E3DC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480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2936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1B4004-1A39-F41D-8B15-F7800905FA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3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8344E6-FE5C-FD85-B6E5-4E8A5791EF09}"/>
              </a:ext>
            </a:extLst>
          </p:cNvPr>
          <p:cNvSpPr/>
          <p:nvPr/>
        </p:nvSpPr>
        <p:spPr bwMode="white">
          <a:xfrm>
            <a:off x="10443173" y="5233180"/>
            <a:ext cx="342769" cy="39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695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C86DA3-DD49-4299-EE67-5A35431024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46988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FCADC1-3CF0-C233-46EA-B98DAD79D7A1}"/>
              </a:ext>
            </a:extLst>
          </p:cNvPr>
          <p:cNvSpPr/>
          <p:nvPr/>
        </p:nvSpPr>
        <p:spPr bwMode="white">
          <a:xfrm>
            <a:off x="5205748" y="4031214"/>
            <a:ext cx="1104483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88D330-74AB-B37E-86C3-742F95DB1288}"/>
              </a:ext>
            </a:extLst>
          </p:cNvPr>
          <p:cNvSpPr/>
          <p:nvPr/>
        </p:nvSpPr>
        <p:spPr bwMode="white">
          <a:xfrm>
            <a:off x="9814110" y="4974626"/>
            <a:ext cx="1114005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F67A6F-6F0C-FDF6-2519-C54A36A399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7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6446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AB400B-F6A4-929B-3BE9-509A614308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8246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D62224-477D-5B07-B7E8-A02C89DD2A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608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B17277-59C1-0033-25C7-4685F494E452}"/>
              </a:ext>
            </a:extLst>
          </p:cNvPr>
          <p:cNvSpPr/>
          <p:nvPr/>
        </p:nvSpPr>
        <p:spPr bwMode="white">
          <a:xfrm>
            <a:off x="2987259" y="3339139"/>
            <a:ext cx="1142569" cy="515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11C18F-FF1D-CCC8-D247-A581307E31FB}"/>
              </a:ext>
            </a:extLst>
          </p:cNvPr>
          <p:cNvSpPr/>
          <p:nvPr/>
        </p:nvSpPr>
        <p:spPr bwMode="white">
          <a:xfrm>
            <a:off x="3729928" y="4087615"/>
            <a:ext cx="2000023" cy="682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290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453F9A-36C3-B3B7-FB4C-F14271420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27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34A6C8-70D1-873D-2C9F-A30D8F61DF53}"/>
              </a:ext>
            </a:extLst>
          </p:cNvPr>
          <p:cNvSpPr/>
          <p:nvPr/>
        </p:nvSpPr>
        <p:spPr bwMode="white">
          <a:xfrm>
            <a:off x="7891435" y="1595857"/>
            <a:ext cx="1133047" cy="51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78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29C090-5B9A-EFDC-716A-F3156F3745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19789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2F017C-F718-393C-EE26-DBD51E411A0E}"/>
              </a:ext>
            </a:extLst>
          </p:cNvPr>
          <p:cNvSpPr/>
          <p:nvPr/>
        </p:nvSpPr>
        <p:spPr bwMode="white">
          <a:xfrm>
            <a:off x="8224035" y="2688742"/>
            <a:ext cx="1599597" cy="48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14DB9D4-6254-3144-63CE-7C80B2B5B1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75"/>
          <a:stretch/>
        </p:blipFill>
        <p:spPr>
          <a:xfrm>
            <a:off x="4367808" y="3176307"/>
            <a:ext cx="3023236" cy="3600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899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4EEE27-F224-44FC-FD14-4CF55B73A6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81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342BF3-5FF2-F0E0-B887-1FC97AA0E19A}"/>
              </a:ext>
            </a:extLst>
          </p:cNvPr>
          <p:cNvSpPr/>
          <p:nvPr/>
        </p:nvSpPr>
        <p:spPr bwMode="white">
          <a:xfrm>
            <a:off x="9776675" y="5025707"/>
            <a:ext cx="1133047" cy="514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8A72BA-DD6F-1A0D-4630-30304B03EBF0}"/>
              </a:ext>
            </a:extLst>
          </p:cNvPr>
          <p:cNvSpPr/>
          <p:nvPr/>
        </p:nvSpPr>
        <p:spPr bwMode="white">
          <a:xfrm>
            <a:off x="1226448" y="5930876"/>
            <a:ext cx="6636422" cy="524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299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54F304-748B-66B3-0C26-F84BC52AF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2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5087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89B52D-5103-853D-6BCB-01977FF1E1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12776"/>
            <a:ext cx="11340000" cy="429096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7FB1727-99C4-6A7E-374B-9AD5255385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5301208"/>
            <a:ext cx="936104" cy="52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9438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5A1F03-811B-83D2-5FAC-17D3758569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628800"/>
            <a:ext cx="11340000" cy="3658786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167DF71-511F-AC67-A0F0-44799BF42CF8}"/>
              </a:ext>
            </a:extLst>
          </p:cNvPr>
          <p:cNvSpPr/>
          <p:nvPr/>
        </p:nvSpPr>
        <p:spPr bwMode="white">
          <a:xfrm>
            <a:off x="4871864" y="1313156"/>
            <a:ext cx="1133047" cy="514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3791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CAC77A-7FE0-878D-5ECD-E30D5B48E9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340768"/>
            <a:ext cx="11340000" cy="5247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00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47223F-8630-D4AA-A546-BE12C60BB2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1928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0672A0-2C86-0C9F-241C-A6A8B90379F2}"/>
              </a:ext>
            </a:extLst>
          </p:cNvPr>
          <p:cNvSpPr/>
          <p:nvPr/>
        </p:nvSpPr>
        <p:spPr bwMode="white">
          <a:xfrm>
            <a:off x="7778134" y="2543950"/>
            <a:ext cx="1094962" cy="51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17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1C1259-AFBA-A11C-F01A-E19C574E07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17342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811243-7D3D-A99F-EA69-B0D21A06F237}"/>
              </a:ext>
            </a:extLst>
          </p:cNvPr>
          <p:cNvSpPr/>
          <p:nvPr/>
        </p:nvSpPr>
        <p:spPr bwMode="white">
          <a:xfrm>
            <a:off x="6611164" y="1426529"/>
            <a:ext cx="1142569" cy="49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04030A4-28E1-7738-C580-0FAA6538AA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2996952"/>
            <a:ext cx="9466914" cy="358220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8050B95-4AAC-3D0B-B18A-20CFDDB21D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944" y="6237312"/>
            <a:ext cx="781483" cy="439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28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E653DD-DE2E-B0DA-634B-95E3A18CA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447" y="1484784"/>
            <a:ext cx="11340000" cy="2685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FBD92A-B6B0-7B42-3A10-844F35165E29}"/>
              </a:ext>
            </a:extLst>
          </p:cNvPr>
          <p:cNvSpPr/>
          <p:nvPr/>
        </p:nvSpPr>
        <p:spPr bwMode="white">
          <a:xfrm>
            <a:off x="1415480" y="3356992"/>
            <a:ext cx="3453176" cy="67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965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009B0D-F117-5C28-92E1-B43245B8B3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28028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3F1A3C-2AEB-C87C-37CF-32A6201BF0EC}"/>
              </a:ext>
            </a:extLst>
          </p:cNvPr>
          <p:cNvSpPr/>
          <p:nvPr/>
        </p:nvSpPr>
        <p:spPr bwMode="white">
          <a:xfrm>
            <a:off x="1859980" y="3212977"/>
            <a:ext cx="3011884" cy="67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686E2F7-4735-E427-8748-B647D0CB60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912" y="3717032"/>
            <a:ext cx="8115062" cy="261827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8283EC-5A8A-BD25-C3DF-49B5366ECF85}"/>
              </a:ext>
            </a:extLst>
          </p:cNvPr>
          <p:cNvSpPr/>
          <p:nvPr/>
        </p:nvSpPr>
        <p:spPr bwMode="white">
          <a:xfrm>
            <a:off x="7104112" y="3645025"/>
            <a:ext cx="1643732" cy="241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79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94525A-8BB2-3FF8-5BBE-68B5A27DF3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21" y="1372600"/>
            <a:ext cx="11340000" cy="27636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B876B2-4015-BADC-1581-4C5C03458846}"/>
              </a:ext>
            </a:extLst>
          </p:cNvPr>
          <p:cNvSpPr/>
          <p:nvPr/>
        </p:nvSpPr>
        <p:spPr bwMode="white">
          <a:xfrm>
            <a:off x="7320136" y="2357382"/>
            <a:ext cx="3960440" cy="56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64B40B-E560-855E-4A3D-02D8D0383A3B}"/>
              </a:ext>
            </a:extLst>
          </p:cNvPr>
          <p:cNvSpPr/>
          <p:nvPr/>
        </p:nvSpPr>
        <p:spPr bwMode="white">
          <a:xfrm>
            <a:off x="1397819" y="3335759"/>
            <a:ext cx="571284" cy="49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92333B2-752D-B3CD-8573-57F9394557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3284984"/>
            <a:ext cx="7056784" cy="3265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83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69CE6D-7153-FC7C-DAA6-57E2999387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185736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A480D1-E964-796C-9EEB-DE99D96C00F3}"/>
              </a:ext>
            </a:extLst>
          </p:cNvPr>
          <p:cNvSpPr/>
          <p:nvPr/>
        </p:nvSpPr>
        <p:spPr bwMode="white">
          <a:xfrm>
            <a:off x="1775520" y="2204864"/>
            <a:ext cx="7706946" cy="65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75864E0-8B5E-EFEC-5B1A-025D523216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3284984"/>
            <a:ext cx="7056784" cy="3265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990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D404B7-C449-D98C-862D-EE8037FA07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114592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9F8660-E95F-3E1D-9BF9-7F8BE4DACEBC}"/>
              </a:ext>
            </a:extLst>
          </p:cNvPr>
          <p:cNvSpPr/>
          <p:nvPr/>
        </p:nvSpPr>
        <p:spPr bwMode="white">
          <a:xfrm>
            <a:off x="8970614" y="3254158"/>
            <a:ext cx="851619" cy="39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4DB40E-2C0A-A8F8-7696-BF5F0E390E62}"/>
              </a:ext>
            </a:extLst>
          </p:cNvPr>
          <p:cNvSpPr/>
          <p:nvPr/>
        </p:nvSpPr>
        <p:spPr bwMode="white">
          <a:xfrm>
            <a:off x="7716580" y="3899919"/>
            <a:ext cx="851619" cy="38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32F561-60F6-38FA-F6FD-FD6725A07B06}"/>
              </a:ext>
            </a:extLst>
          </p:cNvPr>
          <p:cNvSpPr/>
          <p:nvPr/>
        </p:nvSpPr>
        <p:spPr bwMode="white">
          <a:xfrm>
            <a:off x="9176500" y="4732857"/>
            <a:ext cx="842261" cy="39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31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6BD912-BEC5-E1DC-8825-BA9DCA83DB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56588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325878-8ADB-66F2-819F-A5DF1593D2E1}"/>
              </a:ext>
            </a:extLst>
          </p:cNvPr>
          <p:cNvSpPr/>
          <p:nvPr/>
        </p:nvSpPr>
        <p:spPr bwMode="white">
          <a:xfrm>
            <a:off x="8623934" y="3140968"/>
            <a:ext cx="3016682" cy="56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77E638-A7A5-3A7A-F735-6FC7C633EBA3}"/>
              </a:ext>
            </a:extLst>
          </p:cNvPr>
          <p:cNvSpPr/>
          <p:nvPr/>
        </p:nvSpPr>
        <p:spPr bwMode="white">
          <a:xfrm>
            <a:off x="3606151" y="4139399"/>
            <a:ext cx="276120" cy="181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624D01-6DE8-F59E-FD67-42E726765178}"/>
              </a:ext>
            </a:extLst>
          </p:cNvPr>
          <p:cNvSpPr/>
          <p:nvPr/>
        </p:nvSpPr>
        <p:spPr bwMode="white">
          <a:xfrm>
            <a:off x="1835168" y="4139399"/>
            <a:ext cx="2208967" cy="485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65087E8-1AED-213B-8CCD-6F40EE54D451}"/>
              </a:ext>
            </a:extLst>
          </p:cNvPr>
          <p:cNvSpPr/>
          <p:nvPr/>
        </p:nvSpPr>
        <p:spPr bwMode="white">
          <a:xfrm>
            <a:off x="8256240" y="4817983"/>
            <a:ext cx="2633789" cy="77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20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84F021-35D7-B0D0-FDFF-E04BFAA6D8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4686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96CEBC-9CE9-1BBC-BB61-4B3BCD63A175}"/>
              </a:ext>
            </a:extLst>
          </p:cNvPr>
          <p:cNvSpPr/>
          <p:nvPr/>
        </p:nvSpPr>
        <p:spPr bwMode="white">
          <a:xfrm>
            <a:off x="10098390" y="1660414"/>
            <a:ext cx="1152090" cy="51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F66AE1-EDFF-A66A-4005-2568D6F37125}"/>
              </a:ext>
            </a:extLst>
          </p:cNvPr>
          <p:cNvSpPr/>
          <p:nvPr/>
        </p:nvSpPr>
        <p:spPr bwMode="white">
          <a:xfrm>
            <a:off x="1576727" y="2603347"/>
            <a:ext cx="552241" cy="50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73F2E6-162F-5000-38A0-91C8A52F570C}"/>
              </a:ext>
            </a:extLst>
          </p:cNvPr>
          <p:cNvSpPr/>
          <p:nvPr/>
        </p:nvSpPr>
        <p:spPr bwMode="white">
          <a:xfrm>
            <a:off x="5185342" y="2603347"/>
            <a:ext cx="1085440" cy="51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FD647E-148F-BC5C-0AA4-E0E4D41E695A}"/>
              </a:ext>
            </a:extLst>
          </p:cNvPr>
          <p:cNvSpPr/>
          <p:nvPr/>
        </p:nvSpPr>
        <p:spPr bwMode="white">
          <a:xfrm>
            <a:off x="6032748" y="4479687"/>
            <a:ext cx="1066397" cy="49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58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5CE0EC-5FD2-1F4E-9C5A-6DA13B7975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38022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5E279B-D3F3-5827-8BFD-ABE0E426BDA6}"/>
              </a:ext>
            </a:extLst>
          </p:cNvPr>
          <p:cNvSpPr/>
          <p:nvPr/>
        </p:nvSpPr>
        <p:spPr bwMode="white">
          <a:xfrm>
            <a:off x="7248128" y="3429000"/>
            <a:ext cx="1245307" cy="632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55757F-B7C3-1123-852A-27CDFD1FD475}"/>
              </a:ext>
            </a:extLst>
          </p:cNvPr>
          <p:cNvSpPr/>
          <p:nvPr/>
        </p:nvSpPr>
        <p:spPr bwMode="white">
          <a:xfrm>
            <a:off x="2047440" y="4509834"/>
            <a:ext cx="1056876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59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8EC0B4-9746-7279-8360-58BAA65A10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22147"/>
            <a:ext cx="11340000" cy="441370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A678F7-F063-4D32-7713-8D6535BBC8AF}"/>
              </a:ext>
            </a:extLst>
          </p:cNvPr>
          <p:cNvSpPr/>
          <p:nvPr/>
        </p:nvSpPr>
        <p:spPr bwMode="white">
          <a:xfrm>
            <a:off x="10518695" y="4177328"/>
            <a:ext cx="371335" cy="4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111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70FF84-3B3A-12BB-5F6E-F89723011B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2780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4556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2024-12-12T15:45:46Z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