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6" r:id="rId24"/>
    <p:sldId id="335" r:id="rId25"/>
    <p:sldId id="334" r:id="rId26"/>
    <p:sldId id="333" r:id="rId27"/>
    <p:sldId id="332" r:id="rId28"/>
    <p:sldId id="331" r:id="rId29"/>
    <p:sldId id="328" r:id="rId30"/>
    <p:sldId id="330" r:id="rId31"/>
    <p:sldId id="329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C1BCF2-DCD9-853A-216A-0400B9957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28" y="3048461"/>
            <a:ext cx="10992544" cy="7610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1568B-F320-D0D5-49A8-20FCDE4D2B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756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82F6F8-E553-1987-3242-39BDCB186036}"/>
              </a:ext>
            </a:extLst>
          </p:cNvPr>
          <p:cNvSpPr/>
          <p:nvPr/>
        </p:nvSpPr>
        <p:spPr bwMode="white">
          <a:xfrm>
            <a:off x="4750326" y="1412776"/>
            <a:ext cx="6505610" cy="67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476D73-9506-9C30-9D86-BA55ECADC072}"/>
              </a:ext>
            </a:extLst>
          </p:cNvPr>
          <p:cNvSpPr/>
          <p:nvPr/>
        </p:nvSpPr>
        <p:spPr bwMode="white">
          <a:xfrm>
            <a:off x="1370225" y="2520190"/>
            <a:ext cx="552241" cy="50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DDA76B-38BC-E9DA-4CEA-FBC62C7E1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29000"/>
            <a:ext cx="11340000" cy="74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4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29E34-3404-01CC-7FC2-4EF9169A7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03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942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32C25-9538-554F-1D11-47C419720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6098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65124D-F1B2-BFB8-059A-B80E0CFB8CDB}"/>
              </a:ext>
            </a:extLst>
          </p:cNvPr>
          <p:cNvSpPr/>
          <p:nvPr/>
        </p:nvSpPr>
        <p:spPr bwMode="white">
          <a:xfrm>
            <a:off x="10657763" y="5369621"/>
            <a:ext cx="352292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83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39B70-87A9-ED37-8526-0CD76E6BB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32473"/>
            <a:ext cx="11340000" cy="379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50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EBCF1-2C2F-9A71-C204-2488DDA0B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616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994E8-E254-0DFE-DCF4-1CBC495F7AF0}"/>
              </a:ext>
            </a:extLst>
          </p:cNvPr>
          <p:cNvSpPr/>
          <p:nvPr/>
        </p:nvSpPr>
        <p:spPr bwMode="white">
          <a:xfrm>
            <a:off x="10485183" y="4180626"/>
            <a:ext cx="342770" cy="40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8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087B0-B2FD-29F2-14FA-3F639B52E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4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43A66-F86D-1E29-9216-17E978DD7462}"/>
              </a:ext>
            </a:extLst>
          </p:cNvPr>
          <p:cNvSpPr/>
          <p:nvPr/>
        </p:nvSpPr>
        <p:spPr bwMode="white">
          <a:xfrm>
            <a:off x="10452695" y="2492631"/>
            <a:ext cx="437984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5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1F9C7-A0EF-F98D-A182-0153EB1C5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9202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74CAD-E76A-6300-30D9-580458127CDB}"/>
              </a:ext>
            </a:extLst>
          </p:cNvPr>
          <p:cNvSpPr/>
          <p:nvPr/>
        </p:nvSpPr>
        <p:spPr bwMode="white">
          <a:xfrm>
            <a:off x="10319592" y="2823505"/>
            <a:ext cx="308187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48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F5AF4-25D3-994F-2194-E1FD377A2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6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836FB-6C8B-5CC5-26BF-FE80450CB11B}"/>
              </a:ext>
            </a:extLst>
          </p:cNvPr>
          <p:cNvSpPr/>
          <p:nvPr/>
        </p:nvSpPr>
        <p:spPr bwMode="white">
          <a:xfrm>
            <a:off x="10443173" y="1567372"/>
            <a:ext cx="437984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17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17AA8-F48E-2F3A-BF77-FBEF633B0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4390"/>
            <a:ext cx="10813658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DF761F-CA92-BE02-3A7D-22A6337A20E6}"/>
              </a:ext>
            </a:extLst>
          </p:cNvPr>
          <p:cNvSpPr/>
          <p:nvPr/>
        </p:nvSpPr>
        <p:spPr bwMode="white">
          <a:xfrm>
            <a:off x="10742615" y="6243789"/>
            <a:ext cx="326861" cy="3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94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78409-D174-69B0-43B2-85B6C9A71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996952"/>
            <a:ext cx="11340000" cy="35632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2CEAD9-A75C-9D9E-6C8E-ECCCCDB71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620688"/>
            <a:ext cx="8568952" cy="249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04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F0C23-59F6-EB95-56D1-9CC1DA84E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F1E734-B868-DDFA-12FF-9A2A4E95FA46}"/>
              </a:ext>
            </a:extLst>
          </p:cNvPr>
          <p:cNvSpPr/>
          <p:nvPr/>
        </p:nvSpPr>
        <p:spPr bwMode="white">
          <a:xfrm>
            <a:off x="4854105" y="4138474"/>
            <a:ext cx="1742418" cy="4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062693-93D4-1A6A-267C-AE3FDEE663E2}"/>
              </a:ext>
            </a:extLst>
          </p:cNvPr>
          <p:cNvSpPr/>
          <p:nvPr/>
        </p:nvSpPr>
        <p:spPr bwMode="white">
          <a:xfrm>
            <a:off x="1521612" y="5062344"/>
            <a:ext cx="1094962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A6204-2202-199F-CD35-83AACD543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13037"/>
            <a:ext cx="110126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1F324-E54D-97E1-8D5F-0138739A6817}"/>
              </a:ext>
            </a:extLst>
          </p:cNvPr>
          <p:cNvSpPr/>
          <p:nvPr/>
        </p:nvSpPr>
        <p:spPr bwMode="white">
          <a:xfrm>
            <a:off x="10243715" y="2271787"/>
            <a:ext cx="360614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37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5D8C0-7064-2137-79B6-FA71A0E5A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70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3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A89B9-D21D-CB71-41E2-888E4D906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19789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54B838F-FA42-AB90-16AB-95AFBA799F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2780928"/>
            <a:ext cx="8608004" cy="39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316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946D9-4592-C517-FDEA-A8FF0FF72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3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8C87D-C64B-1C6A-C87B-E92292E81BEC}"/>
              </a:ext>
            </a:extLst>
          </p:cNvPr>
          <p:cNvSpPr/>
          <p:nvPr/>
        </p:nvSpPr>
        <p:spPr bwMode="white">
          <a:xfrm>
            <a:off x="9471989" y="1472502"/>
            <a:ext cx="428463" cy="49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88AD4-B449-7997-9F7E-92AB84503A87}"/>
              </a:ext>
            </a:extLst>
          </p:cNvPr>
          <p:cNvSpPr/>
          <p:nvPr/>
        </p:nvSpPr>
        <p:spPr bwMode="white">
          <a:xfrm>
            <a:off x="2273803" y="2418721"/>
            <a:ext cx="561763" cy="458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860F531-1CBB-6B9D-1EB7-F79BDEBEB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492896"/>
            <a:ext cx="8608004" cy="39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7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B5688-07FA-07AC-62D6-C6F5F85B1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77326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3577BB-7B41-713C-EEE6-0E5A434DDC68}"/>
              </a:ext>
            </a:extLst>
          </p:cNvPr>
          <p:cNvSpPr/>
          <p:nvPr/>
        </p:nvSpPr>
        <p:spPr bwMode="white">
          <a:xfrm>
            <a:off x="7583529" y="1385528"/>
            <a:ext cx="1356218" cy="64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FEDAFD-8933-DB56-739C-3AE12838E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2708920"/>
            <a:ext cx="8608004" cy="39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20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EF73B-C6EF-3008-B432-CBF0C7BED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941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68F74-04C7-F899-47F1-EAABCB9F4745}"/>
              </a:ext>
            </a:extLst>
          </p:cNvPr>
          <p:cNvSpPr/>
          <p:nvPr/>
        </p:nvSpPr>
        <p:spPr bwMode="white">
          <a:xfrm>
            <a:off x="6411214" y="1450456"/>
            <a:ext cx="1123526" cy="48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C3755D-722C-A546-C470-C59CFAD8A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883090"/>
            <a:ext cx="8608004" cy="39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7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8C8A5-21B5-21AC-F49D-CBA45E23C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61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3B576-F9A2-65F0-C0D0-5AF16B00AAAD}"/>
              </a:ext>
            </a:extLst>
          </p:cNvPr>
          <p:cNvSpPr/>
          <p:nvPr/>
        </p:nvSpPr>
        <p:spPr bwMode="white">
          <a:xfrm>
            <a:off x="7139244" y="1376848"/>
            <a:ext cx="1075919" cy="45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515A77-B271-1618-68D4-1D8592FD6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891567"/>
            <a:ext cx="8608004" cy="39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8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EE230-09A7-CF4A-47B9-8F74D774B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081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A1A784-460F-9A4C-4A01-DB061697B2C6}"/>
              </a:ext>
            </a:extLst>
          </p:cNvPr>
          <p:cNvSpPr/>
          <p:nvPr/>
        </p:nvSpPr>
        <p:spPr bwMode="white">
          <a:xfrm>
            <a:off x="7205244" y="1415504"/>
            <a:ext cx="1075919" cy="46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5C79A9-374C-4BFA-A7BD-46FC13C2D0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787" y="2891567"/>
            <a:ext cx="8608004" cy="396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6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FF409-42CB-1C58-EADC-12EA5A48F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85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4A3C43B-285D-7802-7B5A-26991B1A6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250591"/>
            <a:ext cx="10221378" cy="435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990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894A7-5963-270F-320D-D2ED1B45E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663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19FF5-1CD2-EC72-13C8-F5CD1A5B6669}"/>
              </a:ext>
            </a:extLst>
          </p:cNvPr>
          <p:cNvSpPr/>
          <p:nvPr/>
        </p:nvSpPr>
        <p:spPr bwMode="white">
          <a:xfrm>
            <a:off x="7005294" y="2394450"/>
            <a:ext cx="1647204" cy="47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C78AD-F500-6909-47CB-29CF1A479D91}"/>
              </a:ext>
            </a:extLst>
          </p:cNvPr>
          <p:cNvSpPr/>
          <p:nvPr/>
        </p:nvSpPr>
        <p:spPr bwMode="white">
          <a:xfrm>
            <a:off x="6367360" y="3300727"/>
            <a:ext cx="1675768" cy="52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4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4C5BC-7C5E-DD52-7D46-A7623A9BF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58627"/>
            <a:ext cx="11340000" cy="2730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CCF4FA-F8D3-2D34-4D0C-0CC03E9A001A}"/>
              </a:ext>
            </a:extLst>
          </p:cNvPr>
          <p:cNvSpPr/>
          <p:nvPr/>
        </p:nvSpPr>
        <p:spPr bwMode="white">
          <a:xfrm>
            <a:off x="9119047" y="1397272"/>
            <a:ext cx="314205" cy="39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301F35-ECC5-D0F9-09D4-383F39FBE347}"/>
              </a:ext>
            </a:extLst>
          </p:cNvPr>
          <p:cNvSpPr/>
          <p:nvPr/>
        </p:nvSpPr>
        <p:spPr bwMode="white">
          <a:xfrm>
            <a:off x="1797083" y="3258706"/>
            <a:ext cx="533198" cy="45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2E518-F574-E913-1867-12ECC754CDD8}"/>
              </a:ext>
            </a:extLst>
          </p:cNvPr>
          <p:cNvSpPr/>
          <p:nvPr/>
        </p:nvSpPr>
        <p:spPr bwMode="white">
          <a:xfrm>
            <a:off x="4329778" y="3239615"/>
            <a:ext cx="533198" cy="47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BB69DAF-B489-7868-C1CA-52CF7717E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766"/>
          <a:stretch/>
        </p:blipFill>
        <p:spPr>
          <a:xfrm>
            <a:off x="7392144" y="2924944"/>
            <a:ext cx="2310455" cy="361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9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0088F-DDCC-92F9-5845-177984E67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3882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8B5E0A-74D0-5E95-767C-8BA5F3A89E28}"/>
              </a:ext>
            </a:extLst>
          </p:cNvPr>
          <p:cNvSpPr/>
          <p:nvPr/>
        </p:nvSpPr>
        <p:spPr bwMode="white">
          <a:xfrm>
            <a:off x="3454219" y="4277077"/>
            <a:ext cx="409420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0A8DC3-8529-EDEB-8186-925C580EAEBC}"/>
              </a:ext>
            </a:extLst>
          </p:cNvPr>
          <p:cNvSpPr/>
          <p:nvPr/>
        </p:nvSpPr>
        <p:spPr bwMode="white">
          <a:xfrm>
            <a:off x="5529886" y="4277077"/>
            <a:ext cx="399899" cy="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015AF60-94F6-0469-DA2F-75B2C80D04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20" y="3933056"/>
            <a:ext cx="7257343" cy="27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1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D4033-223C-3FE4-D4B5-7CCC29A6D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12" y="1149675"/>
            <a:ext cx="11340000" cy="2752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0DE86-2D86-7096-2061-C65118D391AB}"/>
              </a:ext>
            </a:extLst>
          </p:cNvPr>
          <p:cNvSpPr/>
          <p:nvPr/>
        </p:nvSpPr>
        <p:spPr bwMode="white">
          <a:xfrm>
            <a:off x="6558479" y="2206856"/>
            <a:ext cx="1133047" cy="4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A46489-710A-63D0-FE2D-79E4467EA869}"/>
              </a:ext>
            </a:extLst>
          </p:cNvPr>
          <p:cNvSpPr/>
          <p:nvPr/>
        </p:nvSpPr>
        <p:spPr bwMode="white">
          <a:xfrm>
            <a:off x="4616111" y="3149748"/>
            <a:ext cx="3361057" cy="48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376893-12BA-2771-F76C-46BE8896D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8" r="14053"/>
          <a:stretch/>
        </p:blipFill>
        <p:spPr>
          <a:xfrm>
            <a:off x="4511824" y="3405808"/>
            <a:ext cx="3320776" cy="334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87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3B93D3-6243-A7FB-450D-9BE768642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5972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9B4FC-E629-4986-37F8-B2C1E9A8A7B6}"/>
              </a:ext>
            </a:extLst>
          </p:cNvPr>
          <p:cNvSpPr/>
          <p:nvPr/>
        </p:nvSpPr>
        <p:spPr bwMode="white">
          <a:xfrm>
            <a:off x="8898305" y="2321632"/>
            <a:ext cx="2077418" cy="669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5CAF93-8566-2BC3-0AD2-B40475DAC3FA}"/>
              </a:ext>
            </a:extLst>
          </p:cNvPr>
          <p:cNvSpPr/>
          <p:nvPr/>
        </p:nvSpPr>
        <p:spPr bwMode="white">
          <a:xfrm>
            <a:off x="1244841" y="3478124"/>
            <a:ext cx="533198" cy="42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912419-9756-47FF-B994-E7F9129A9358}"/>
              </a:ext>
            </a:extLst>
          </p:cNvPr>
          <p:cNvSpPr/>
          <p:nvPr/>
        </p:nvSpPr>
        <p:spPr bwMode="white">
          <a:xfrm>
            <a:off x="5529476" y="3449499"/>
            <a:ext cx="2228010" cy="50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6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A089D-DF80-7933-B367-3693D50AE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8578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A6C78B-129C-26EF-A1BD-55CD60CB5D1D}"/>
              </a:ext>
            </a:extLst>
          </p:cNvPr>
          <p:cNvSpPr/>
          <p:nvPr/>
        </p:nvSpPr>
        <p:spPr bwMode="white">
          <a:xfrm>
            <a:off x="4415177" y="2537656"/>
            <a:ext cx="1834174" cy="74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729903-FE2C-D076-2597-05F1B2A8979D}"/>
              </a:ext>
            </a:extLst>
          </p:cNvPr>
          <p:cNvSpPr/>
          <p:nvPr/>
        </p:nvSpPr>
        <p:spPr bwMode="white">
          <a:xfrm>
            <a:off x="8677310" y="4246042"/>
            <a:ext cx="1637682" cy="4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93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5C383-3F65-5D4D-2507-B2F60D8E1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25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231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4C20D-1DBC-7681-D002-7C7C35958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6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37993-D3B7-B66A-1556-099CD41B3845}"/>
              </a:ext>
            </a:extLst>
          </p:cNvPr>
          <p:cNvSpPr/>
          <p:nvPr/>
        </p:nvSpPr>
        <p:spPr bwMode="white">
          <a:xfrm>
            <a:off x="5082619" y="3521731"/>
            <a:ext cx="1152090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861A6-38A9-93BC-6E6B-94B205F5C1FB}"/>
              </a:ext>
            </a:extLst>
          </p:cNvPr>
          <p:cNvSpPr/>
          <p:nvPr/>
        </p:nvSpPr>
        <p:spPr bwMode="white">
          <a:xfrm>
            <a:off x="5377783" y="4370271"/>
            <a:ext cx="2228010" cy="5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36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C5D85-BA9A-6964-D8E3-460E9AE77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82" y="1412776"/>
            <a:ext cx="11340000" cy="4574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023CB-7B20-E8F5-1C8F-FD62F41EB0DD}"/>
              </a:ext>
            </a:extLst>
          </p:cNvPr>
          <p:cNvSpPr/>
          <p:nvPr/>
        </p:nvSpPr>
        <p:spPr bwMode="white">
          <a:xfrm>
            <a:off x="2222665" y="2546972"/>
            <a:ext cx="2180403" cy="5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C5E01-59E8-B9BB-9025-D0191011FF0B}"/>
              </a:ext>
            </a:extLst>
          </p:cNvPr>
          <p:cNvSpPr/>
          <p:nvPr/>
        </p:nvSpPr>
        <p:spPr bwMode="white">
          <a:xfrm>
            <a:off x="3346190" y="4077072"/>
            <a:ext cx="3469889" cy="78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39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E38EE-CD8E-EFCD-143E-B2845DE5CC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7021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848478-60EE-4C01-A63A-2589F0267EB7}"/>
              </a:ext>
            </a:extLst>
          </p:cNvPr>
          <p:cNvSpPr/>
          <p:nvPr/>
        </p:nvSpPr>
        <p:spPr bwMode="white">
          <a:xfrm>
            <a:off x="9546376" y="2249625"/>
            <a:ext cx="1953025" cy="72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A33D5E-8C05-150E-1800-8B36D69C6AD7}"/>
              </a:ext>
            </a:extLst>
          </p:cNvPr>
          <p:cNvSpPr/>
          <p:nvPr/>
        </p:nvSpPr>
        <p:spPr bwMode="white">
          <a:xfrm>
            <a:off x="1697504" y="3329744"/>
            <a:ext cx="632777" cy="56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F76311-B36E-1FC0-51C4-3045EBE94420}"/>
              </a:ext>
            </a:extLst>
          </p:cNvPr>
          <p:cNvSpPr/>
          <p:nvPr/>
        </p:nvSpPr>
        <p:spPr bwMode="white">
          <a:xfrm>
            <a:off x="4120307" y="3420856"/>
            <a:ext cx="1694811" cy="51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46509B-09FB-038F-BB22-0590A6CBDA07}"/>
              </a:ext>
            </a:extLst>
          </p:cNvPr>
          <p:cNvSpPr/>
          <p:nvPr/>
        </p:nvSpPr>
        <p:spPr bwMode="white">
          <a:xfrm>
            <a:off x="2207569" y="4149080"/>
            <a:ext cx="3083872" cy="6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5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3F280-53C2-F8FB-72BB-7FF4C46E4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812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2070B-7C90-6CC8-C8F7-0AF17BBD5251}"/>
              </a:ext>
            </a:extLst>
          </p:cNvPr>
          <p:cNvSpPr/>
          <p:nvPr/>
        </p:nvSpPr>
        <p:spPr bwMode="white">
          <a:xfrm>
            <a:off x="4746162" y="2331211"/>
            <a:ext cx="2573974" cy="66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36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2024-12-12T15:42:21Z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