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5"/>
    <p:sldId id="332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8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AB05E6-EE00-177F-407C-AD5A38DD4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415" y="2919341"/>
            <a:ext cx="7659169" cy="101931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98A1F-2A4A-2777-67DC-783CF52EF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85" y="1296008"/>
            <a:ext cx="11340000" cy="12729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B83D49C-1D13-7FEB-E70F-52FED051B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20888"/>
            <a:ext cx="11340000" cy="304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995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493DB-9A48-28BA-596B-82058CE83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11E84-76E9-C528-1D62-2EF7BD4186AA}"/>
              </a:ext>
            </a:extLst>
          </p:cNvPr>
          <p:cNvSpPr/>
          <p:nvPr/>
        </p:nvSpPr>
        <p:spPr bwMode="white">
          <a:xfrm>
            <a:off x="10490780" y="3615674"/>
            <a:ext cx="371335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44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6AA84-65FB-C8F0-4924-0E45E2759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9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40410-3430-1C0F-08D0-FFD486390FAB}"/>
              </a:ext>
            </a:extLst>
          </p:cNvPr>
          <p:cNvSpPr/>
          <p:nvPr/>
        </p:nvSpPr>
        <p:spPr bwMode="white">
          <a:xfrm>
            <a:off x="10490780" y="1595521"/>
            <a:ext cx="361813" cy="4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5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7F7B0-6AD1-6E8C-43CE-6891F1448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49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78DA6-35E6-4CD7-587B-51E493FD0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169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270AC-B4FC-3BF7-E553-169D7EAE75EB}"/>
              </a:ext>
            </a:extLst>
          </p:cNvPr>
          <p:cNvSpPr/>
          <p:nvPr/>
        </p:nvSpPr>
        <p:spPr bwMode="white">
          <a:xfrm>
            <a:off x="10091837" y="1683161"/>
            <a:ext cx="437984" cy="39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19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96D32-DC5B-F71A-4589-2889AD13E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09525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B1BA8-1BBC-7BBE-A6EC-FEFAC32D119B}"/>
              </a:ext>
            </a:extLst>
          </p:cNvPr>
          <p:cNvSpPr/>
          <p:nvPr/>
        </p:nvSpPr>
        <p:spPr bwMode="white">
          <a:xfrm>
            <a:off x="10110782" y="2367977"/>
            <a:ext cx="367842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1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6690E-E7F7-2436-33E4-04E172A9A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278CDF-0E19-7EAF-8F12-1F05729BCB16}"/>
              </a:ext>
            </a:extLst>
          </p:cNvPr>
          <p:cNvSpPr/>
          <p:nvPr/>
        </p:nvSpPr>
        <p:spPr bwMode="white">
          <a:xfrm>
            <a:off x="10519345" y="3749314"/>
            <a:ext cx="371334" cy="4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9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7829B-BBE5-E79F-4279-4B1EC2EC0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747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B7632-D5CC-2373-4857-5FA2FA9C7128}"/>
              </a:ext>
            </a:extLst>
          </p:cNvPr>
          <p:cNvSpPr/>
          <p:nvPr/>
        </p:nvSpPr>
        <p:spPr bwMode="white">
          <a:xfrm>
            <a:off x="10480609" y="2286618"/>
            <a:ext cx="380856" cy="39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EAACF-0019-E839-7CBD-D7761C37A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27962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35FB19-7EBE-55D4-9916-287A93E9AD3B}"/>
              </a:ext>
            </a:extLst>
          </p:cNvPr>
          <p:cNvSpPr/>
          <p:nvPr/>
        </p:nvSpPr>
        <p:spPr bwMode="white">
          <a:xfrm>
            <a:off x="9507036" y="3014958"/>
            <a:ext cx="296075" cy="32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71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2F956-3ED1-1869-EE8B-4CC7D4EEB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3E298-2914-4230-4908-AC653D394EDD}"/>
              </a:ext>
            </a:extLst>
          </p:cNvPr>
          <p:cNvSpPr/>
          <p:nvPr/>
        </p:nvSpPr>
        <p:spPr bwMode="white">
          <a:xfrm>
            <a:off x="10443173" y="2482147"/>
            <a:ext cx="342769" cy="3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6F429E-9829-F380-5685-5B229E00D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2996952"/>
            <a:ext cx="5074249" cy="377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2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FC2A5-90E8-4410-957E-B5FD3B4C8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11340000" cy="366882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E42D7-5608-59CB-9675-889073B4C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32" y="1484784"/>
            <a:ext cx="11340000" cy="455267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357AEE1-2587-A0BC-C015-9FFBF4FC0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268760"/>
            <a:ext cx="5074249" cy="377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74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3D03C-02AA-F380-10AB-E1F3D5FE8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984"/>
            <a:ext cx="11340000" cy="2979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0B308-FDA1-85CC-E62E-F8622CD423F7}"/>
              </a:ext>
            </a:extLst>
          </p:cNvPr>
          <p:cNvSpPr/>
          <p:nvPr/>
        </p:nvSpPr>
        <p:spPr bwMode="white">
          <a:xfrm>
            <a:off x="10376523" y="3314631"/>
            <a:ext cx="437984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CE5825-43CA-C06E-F1A3-39BE5E3E97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890" y="2780928"/>
            <a:ext cx="7942219" cy="380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85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5665D-33B6-EC11-5C58-E06CE65A5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80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549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38E3F-50BB-07AB-8503-17B2B86B0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57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D70A8-7935-D099-FFA5-74E39B679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45706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E4C414-9290-37CC-667F-F1519CE5DD5D}"/>
              </a:ext>
            </a:extLst>
          </p:cNvPr>
          <p:cNvSpPr/>
          <p:nvPr/>
        </p:nvSpPr>
        <p:spPr bwMode="white">
          <a:xfrm>
            <a:off x="1793946" y="1506816"/>
            <a:ext cx="380856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58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21113-02F4-97DF-FF57-330AC5C11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108426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486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06C72-C999-7AD4-718E-0808BD6AA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0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BBED08-03CF-CDAD-B6C9-0AB0C3D980DA}"/>
              </a:ext>
            </a:extLst>
          </p:cNvPr>
          <p:cNvSpPr/>
          <p:nvPr/>
        </p:nvSpPr>
        <p:spPr bwMode="white">
          <a:xfrm>
            <a:off x="10081360" y="2301346"/>
            <a:ext cx="523677" cy="4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22E823-A07B-E0BC-5FA9-8FD88FC61917}"/>
              </a:ext>
            </a:extLst>
          </p:cNvPr>
          <p:cNvSpPr/>
          <p:nvPr/>
        </p:nvSpPr>
        <p:spPr bwMode="white">
          <a:xfrm>
            <a:off x="1150277" y="3264284"/>
            <a:ext cx="580806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B9AB48-B82E-517D-CB72-CB0E98672C33}"/>
              </a:ext>
            </a:extLst>
          </p:cNvPr>
          <p:cNvSpPr/>
          <p:nvPr/>
        </p:nvSpPr>
        <p:spPr bwMode="white">
          <a:xfrm>
            <a:off x="5130226" y="4131881"/>
            <a:ext cx="1094962" cy="51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58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AD6D8-A543-9B56-B0F9-069141174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96" y="772846"/>
            <a:ext cx="11340000" cy="2769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F14017-DA10-0A5E-6071-6F2BB97D8CF2}"/>
              </a:ext>
            </a:extLst>
          </p:cNvPr>
          <p:cNvSpPr/>
          <p:nvPr/>
        </p:nvSpPr>
        <p:spPr bwMode="white">
          <a:xfrm>
            <a:off x="4708282" y="2797274"/>
            <a:ext cx="1114005" cy="46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97A0F3-4C91-5480-C135-450B46119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287" y="3366264"/>
            <a:ext cx="3806874" cy="349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99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B783D-1DC0-E71E-0255-DA394D8A8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2668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D80F84-41D8-DD08-7D56-9AF7BFF97EA0}"/>
              </a:ext>
            </a:extLst>
          </p:cNvPr>
          <p:cNvSpPr/>
          <p:nvPr/>
        </p:nvSpPr>
        <p:spPr bwMode="white">
          <a:xfrm>
            <a:off x="4801517" y="1502787"/>
            <a:ext cx="1161612" cy="5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7D3318-4388-B846-BBEA-F55602CCFDD8}"/>
              </a:ext>
            </a:extLst>
          </p:cNvPr>
          <p:cNvSpPr/>
          <p:nvPr/>
        </p:nvSpPr>
        <p:spPr bwMode="white">
          <a:xfrm>
            <a:off x="2678243" y="2408193"/>
            <a:ext cx="1142569" cy="5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2A022B-49AD-B3CB-54A0-ABFA008A4544}"/>
              </a:ext>
            </a:extLst>
          </p:cNvPr>
          <p:cNvSpPr/>
          <p:nvPr/>
        </p:nvSpPr>
        <p:spPr bwMode="white">
          <a:xfrm>
            <a:off x="2678243" y="3351721"/>
            <a:ext cx="466549" cy="4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88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0E86C-5470-D7F6-D2C1-F3595DAE0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61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1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43EA8-35FB-D37C-B8F2-6D053FD08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5091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DB633D-930F-8EA4-1668-FC5FBF799A8B}"/>
              </a:ext>
            </a:extLst>
          </p:cNvPr>
          <p:cNvSpPr/>
          <p:nvPr/>
        </p:nvSpPr>
        <p:spPr bwMode="white">
          <a:xfrm>
            <a:off x="9392705" y="2336720"/>
            <a:ext cx="895012" cy="4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01B77D-8747-545C-B65D-1C6C5543F2F2}"/>
              </a:ext>
            </a:extLst>
          </p:cNvPr>
          <p:cNvSpPr/>
          <p:nvPr/>
        </p:nvSpPr>
        <p:spPr bwMode="white">
          <a:xfrm>
            <a:off x="813914" y="3023266"/>
            <a:ext cx="990226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BCB5F-05DD-F33C-8FE0-634E39AD65B3}"/>
              </a:ext>
            </a:extLst>
          </p:cNvPr>
          <p:cNvSpPr/>
          <p:nvPr/>
        </p:nvSpPr>
        <p:spPr bwMode="white">
          <a:xfrm>
            <a:off x="3879808" y="5101974"/>
            <a:ext cx="904534" cy="4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56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CB526-8202-E303-46EF-F445B4FDA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488" y="940660"/>
            <a:ext cx="11340000" cy="3166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449EA-1555-2CDF-ABE5-2F80DA5BE10C}"/>
              </a:ext>
            </a:extLst>
          </p:cNvPr>
          <p:cNvSpPr/>
          <p:nvPr/>
        </p:nvSpPr>
        <p:spPr bwMode="white">
          <a:xfrm>
            <a:off x="1703512" y="1988840"/>
            <a:ext cx="9087234" cy="63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BA7C41-9F71-6130-7562-85A6D3A15C62}"/>
              </a:ext>
            </a:extLst>
          </p:cNvPr>
          <p:cNvSpPr/>
          <p:nvPr/>
        </p:nvSpPr>
        <p:spPr bwMode="white">
          <a:xfrm>
            <a:off x="1142402" y="2996952"/>
            <a:ext cx="8842030" cy="55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DA93E7-F31B-DDB2-E1B3-4BB8451C7A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417679"/>
            <a:ext cx="4747028" cy="351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6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B2CD7-2BD2-54BE-3EDD-D7D954495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085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C7693-8879-61FA-8758-F98ECC3042B9}"/>
              </a:ext>
            </a:extLst>
          </p:cNvPr>
          <p:cNvSpPr/>
          <p:nvPr/>
        </p:nvSpPr>
        <p:spPr bwMode="white">
          <a:xfrm>
            <a:off x="5472347" y="1635951"/>
            <a:ext cx="1123526" cy="50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845D81-DF62-39F0-AE78-622DAC7E3801}"/>
              </a:ext>
            </a:extLst>
          </p:cNvPr>
          <p:cNvSpPr/>
          <p:nvPr/>
        </p:nvSpPr>
        <p:spPr bwMode="white">
          <a:xfrm>
            <a:off x="8366856" y="1635951"/>
            <a:ext cx="1104483" cy="49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08DF6E-C2D9-2632-1BDB-392DAF0CEC76}"/>
              </a:ext>
            </a:extLst>
          </p:cNvPr>
          <p:cNvSpPr/>
          <p:nvPr/>
        </p:nvSpPr>
        <p:spPr bwMode="white">
          <a:xfrm>
            <a:off x="1540005" y="2626245"/>
            <a:ext cx="1066397" cy="51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05FD0D-806F-E40C-E042-C549D0D076EF}"/>
              </a:ext>
            </a:extLst>
          </p:cNvPr>
          <p:cNvSpPr/>
          <p:nvPr/>
        </p:nvSpPr>
        <p:spPr bwMode="white">
          <a:xfrm>
            <a:off x="1540005" y="3626062"/>
            <a:ext cx="1123526" cy="52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35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13ADD-5BFF-C4D6-25EA-ADA231085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16" y="664229"/>
            <a:ext cx="1122956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B0BB5-6088-BC18-9741-80E38BDF5DAD}"/>
              </a:ext>
            </a:extLst>
          </p:cNvPr>
          <p:cNvSpPr/>
          <p:nvPr/>
        </p:nvSpPr>
        <p:spPr bwMode="white">
          <a:xfrm>
            <a:off x="6384032" y="2650396"/>
            <a:ext cx="1272951" cy="70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3EE19D-9C3E-7D9C-00CA-F5D3837EB699}"/>
              </a:ext>
            </a:extLst>
          </p:cNvPr>
          <p:cNvSpPr/>
          <p:nvPr/>
        </p:nvSpPr>
        <p:spPr bwMode="white">
          <a:xfrm>
            <a:off x="3074640" y="3852949"/>
            <a:ext cx="2149741" cy="4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06E446-8446-E68F-6FA1-2DB313C914C5}"/>
              </a:ext>
            </a:extLst>
          </p:cNvPr>
          <p:cNvSpPr/>
          <p:nvPr/>
        </p:nvSpPr>
        <p:spPr bwMode="white">
          <a:xfrm>
            <a:off x="4223793" y="4653136"/>
            <a:ext cx="1292878" cy="69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05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E6207-F13A-73CB-E9B8-CFE9BB6C8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61118"/>
            <a:ext cx="11340000" cy="20678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1CD06-5473-6064-4934-627A552CC030}"/>
              </a:ext>
            </a:extLst>
          </p:cNvPr>
          <p:cNvSpPr/>
          <p:nvPr/>
        </p:nvSpPr>
        <p:spPr bwMode="white">
          <a:xfrm>
            <a:off x="4583832" y="1556793"/>
            <a:ext cx="1294183" cy="5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AC0A96-1C1D-2A26-8CEF-C88DE1F58BB7}"/>
              </a:ext>
            </a:extLst>
          </p:cNvPr>
          <p:cNvSpPr/>
          <p:nvPr/>
        </p:nvSpPr>
        <p:spPr bwMode="white">
          <a:xfrm>
            <a:off x="10410207" y="1694647"/>
            <a:ext cx="1094962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227BA1-CBCA-91E9-5CB5-21DD24F48F20}"/>
              </a:ext>
            </a:extLst>
          </p:cNvPr>
          <p:cNvSpPr/>
          <p:nvPr/>
        </p:nvSpPr>
        <p:spPr bwMode="white">
          <a:xfrm>
            <a:off x="1060182" y="2666647"/>
            <a:ext cx="533198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D9C63E-B82F-C210-FB76-059BA90155BE}"/>
              </a:ext>
            </a:extLst>
          </p:cNvPr>
          <p:cNvSpPr/>
          <p:nvPr/>
        </p:nvSpPr>
        <p:spPr bwMode="white">
          <a:xfrm>
            <a:off x="4973481" y="2657118"/>
            <a:ext cx="1580554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9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20BDA-3CCF-1973-1266-329282319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096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BED04-43A6-109F-4452-AB37615BC6C5}"/>
              </a:ext>
            </a:extLst>
          </p:cNvPr>
          <p:cNvSpPr/>
          <p:nvPr/>
        </p:nvSpPr>
        <p:spPr bwMode="white">
          <a:xfrm>
            <a:off x="7386151" y="2444784"/>
            <a:ext cx="1142569" cy="50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38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D33A6-DDD2-5F15-A210-7F047FC18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7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E97855-28E9-FD66-712E-1BC830015DC7}"/>
              </a:ext>
            </a:extLst>
          </p:cNvPr>
          <p:cNvSpPr/>
          <p:nvPr/>
        </p:nvSpPr>
        <p:spPr bwMode="white">
          <a:xfrm>
            <a:off x="5691340" y="1412777"/>
            <a:ext cx="1124740" cy="6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69189A-7DFE-3E00-BE79-CAD402F86B63}"/>
              </a:ext>
            </a:extLst>
          </p:cNvPr>
          <p:cNvSpPr/>
          <p:nvPr/>
        </p:nvSpPr>
        <p:spPr bwMode="white">
          <a:xfrm>
            <a:off x="2682574" y="2566142"/>
            <a:ext cx="1085440" cy="4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57B6B-1D31-8179-D848-BA8576B70161}"/>
              </a:ext>
            </a:extLst>
          </p:cNvPr>
          <p:cNvSpPr/>
          <p:nvPr/>
        </p:nvSpPr>
        <p:spPr bwMode="white">
          <a:xfrm>
            <a:off x="10928115" y="2575674"/>
            <a:ext cx="552241" cy="50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BC595D-C9D6-D630-DC61-41CFEB68ED86}"/>
              </a:ext>
            </a:extLst>
          </p:cNvPr>
          <p:cNvSpPr/>
          <p:nvPr/>
        </p:nvSpPr>
        <p:spPr bwMode="white">
          <a:xfrm>
            <a:off x="997284" y="3595594"/>
            <a:ext cx="504634" cy="45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9DF505-CCB8-55A6-196A-8421EBB33062}"/>
              </a:ext>
            </a:extLst>
          </p:cNvPr>
          <p:cNvSpPr/>
          <p:nvPr/>
        </p:nvSpPr>
        <p:spPr bwMode="white">
          <a:xfrm>
            <a:off x="8709627" y="3624190"/>
            <a:ext cx="561763" cy="40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90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AB353-2F8E-5E86-8B12-47ACDD159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66941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FD0909-D46F-2E1C-2A3E-8458168695D2}"/>
              </a:ext>
            </a:extLst>
          </p:cNvPr>
          <p:cNvSpPr/>
          <p:nvPr/>
        </p:nvSpPr>
        <p:spPr bwMode="white">
          <a:xfrm>
            <a:off x="10518695" y="5461701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57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2024-12-11T15:52:10Z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