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68"/>
          <a:stretch>
            <a:fillRect/>
          </a:stretch>
        </p:blipFill>
        <p:spPr>
          <a:xfrm>
            <a:off x="2351405" y="1988820"/>
            <a:ext cx="7825830" cy="8147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268935"/>
            <a:ext cx="11520000" cy="2932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82132" y="1973463"/>
            <a:ext cx="77117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76413" y="1973463"/>
            <a:ext cx="590280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89801" y="1973463"/>
            <a:ext cx="77117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36347" y="1973463"/>
            <a:ext cx="409388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382132" y="2592306"/>
            <a:ext cx="77117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76413" y="2592306"/>
            <a:ext cx="590280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08842" y="2592306"/>
            <a:ext cx="752132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74561" y="2592306"/>
            <a:ext cx="590280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01239" y="3211149"/>
            <a:ext cx="771173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85933" y="3211149"/>
            <a:ext cx="761652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989801" y="3211149"/>
            <a:ext cx="771173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36347" y="3211149"/>
            <a:ext cx="409388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201545" y="3829685"/>
            <a:ext cx="873125" cy="394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457190" y="3829685"/>
            <a:ext cx="774065" cy="317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989570" y="3829685"/>
            <a:ext cx="912495" cy="394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055350" y="3829685"/>
            <a:ext cx="673735" cy="3638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25413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5040" y="2461260"/>
            <a:ext cx="1628140" cy="1127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06035" y="2461260"/>
            <a:ext cx="1456690" cy="1060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42655" y="2461260"/>
            <a:ext cx="1818640" cy="1126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59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52826" y="3185898"/>
            <a:ext cx="228495" cy="247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99504" y="3185898"/>
            <a:ext cx="228495" cy="247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08099" y="3185898"/>
            <a:ext cx="228495" cy="247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11900" y="3185898"/>
            <a:ext cx="228495" cy="247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62347" y="3585931"/>
            <a:ext cx="218975" cy="2571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09210" y="3526790"/>
            <a:ext cx="250190" cy="3162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908290" y="3557905"/>
            <a:ext cx="260350" cy="285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21421" y="3585931"/>
            <a:ext cx="218975" cy="2571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1650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25973" y="2896859"/>
            <a:ext cx="9396892" cy="8294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88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