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059"/>
          <a:stretch>
            <a:fillRect/>
          </a:stretch>
        </p:blipFill>
        <p:spPr>
          <a:xfrm>
            <a:off x="3935730" y="2061210"/>
            <a:ext cx="5177245" cy="6623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1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968333" y="2616724"/>
            <a:ext cx="818776" cy="228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700763" y="2616724"/>
            <a:ext cx="971107" cy="228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585523" y="2616724"/>
            <a:ext cx="980628" cy="228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479804" y="2616724"/>
            <a:ext cx="980628" cy="228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929640" y="2980690"/>
            <a:ext cx="1703070" cy="1123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3636645" y="2980055"/>
            <a:ext cx="1682750" cy="1123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6501765" y="3053080"/>
            <a:ext cx="1702435" cy="1050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auto">
          <a:xfrm>
            <a:off x="9545320" y="3037205"/>
            <a:ext cx="1553210" cy="1066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30" grpId="0" bldLvl="0" animBg="1"/>
      <p:bldP spid="34" grpId="0" bldLvl="0" animBg="1"/>
      <p:bldP spid="38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1196545"/>
            <a:ext cx="11520000" cy="278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009" y="1817376"/>
            <a:ext cx="2751471" cy="286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81009" y="2285387"/>
            <a:ext cx="3237024" cy="286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0050" y="2743847"/>
            <a:ext cx="6026578" cy="305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124790"/>
            <a:ext cx="11520000" cy="235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0419" y="1793587"/>
            <a:ext cx="2104066" cy="2579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40419" y="2261745"/>
            <a:ext cx="2427768" cy="248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59460" y="2701240"/>
            <a:ext cx="4017719" cy="2866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6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127404" y="2282795"/>
            <a:ext cx="2741950" cy="286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36925" y="2731012"/>
            <a:ext cx="3855867" cy="3051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340690"/>
            <a:ext cx="11520000" cy="262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33755" y="2771775"/>
            <a:ext cx="5462270" cy="302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60" y="3220032"/>
            <a:ext cx="7635570" cy="3052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07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24519" y="2228112"/>
            <a:ext cx="2104066" cy="248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556948" y="2228112"/>
            <a:ext cx="2265917" cy="248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441709" y="2218558"/>
            <a:ext cx="3237024" cy="2674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2677125"/>
            <a:ext cx="4179570" cy="2866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