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0183"/>
          <a:stretch>
            <a:fillRect/>
          </a:stretch>
        </p:blipFill>
        <p:spPr>
          <a:xfrm>
            <a:off x="1559560" y="1485265"/>
            <a:ext cx="8043000" cy="6978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29742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57094" y="1977723"/>
            <a:ext cx="590280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51375" y="1977723"/>
            <a:ext cx="771173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64697" y="1977723"/>
            <a:ext cx="571239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39937" y="1977723"/>
            <a:ext cx="761652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237987" y="2559228"/>
            <a:ext cx="590280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770483" y="2559228"/>
            <a:ext cx="409388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45656" y="2559228"/>
            <a:ext cx="409388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549524" y="2559228"/>
            <a:ext cx="418909" cy="257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057094" y="3140732"/>
            <a:ext cx="409388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770483" y="3140732"/>
            <a:ext cx="409388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845656" y="3140732"/>
            <a:ext cx="409388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30416" y="3140732"/>
            <a:ext cx="590280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057094" y="3722237"/>
            <a:ext cx="409388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770483" y="3722237"/>
            <a:ext cx="409388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17028" y="3722237"/>
            <a:ext cx="599801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39937" y="3722237"/>
            <a:ext cx="580760" cy="24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29370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488690" y="2454910"/>
            <a:ext cx="1969135" cy="15354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974455" y="2454910"/>
            <a:ext cx="1795780" cy="1598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182833" y="3637229"/>
            <a:ext cx="304661" cy="247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95229" y="3637229"/>
            <a:ext cx="304661" cy="247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12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76680" y="2195830"/>
            <a:ext cx="1456690" cy="981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75885" y="2195830"/>
            <a:ext cx="1628140" cy="1078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907780" y="2224405"/>
            <a:ext cx="1456690" cy="951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376680" y="4540250"/>
            <a:ext cx="1456690" cy="8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175885" y="4540250"/>
            <a:ext cx="1818640" cy="8293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907780" y="4511675"/>
            <a:ext cx="1456690" cy="842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102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225675"/>
            <a:ext cx="1628140" cy="969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13935" y="2197100"/>
            <a:ext cx="1809115" cy="1170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02980" y="2197100"/>
            <a:ext cx="1456690" cy="1022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96340" y="4514215"/>
            <a:ext cx="1628140" cy="929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813935" y="4542790"/>
            <a:ext cx="1809115" cy="899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602980" y="4542790"/>
            <a:ext cx="1637665" cy="9569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