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0055"/>
          <a:stretch>
            <a:fillRect/>
          </a:stretch>
        </p:blipFill>
        <p:spPr>
          <a:xfrm>
            <a:off x="2855595" y="2061210"/>
            <a:ext cx="6905715" cy="81470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700" y="908890"/>
            <a:ext cx="11520000" cy="309527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992485" y="1727946"/>
            <a:ext cx="409388" cy="2571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877245" y="1727946"/>
            <a:ext cx="409388" cy="2571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7590633" y="1727946"/>
            <a:ext cx="399867" cy="2571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475394" y="1727946"/>
            <a:ext cx="590280" cy="2571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2344749" y="2347001"/>
            <a:ext cx="399867" cy="2571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4896286" y="2356525"/>
            <a:ext cx="380826" cy="24762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7409741" y="2347001"/>
            <a:ext cx="218975" cy="2571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0475394" y="2347001"/>
            <a:ext cx="590280" cy="2571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2344749" y="2966055"/>
            <a:ext cx="399867" cy="24762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4515460" y="2966055"/>
            <a:ext cx="409388" cy="24762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7400220" y="2966055"/>
            <a:ext cx="409388" cy="24762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auto">
          <a:xfrm>
            <a:off x="10475394" y="2966055"/>
            <a:ext cx="590280" cy="24762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14"/>
          <p:cNvSpPr/>
          <p:nvPr/>
        </p:nvSpPr>
        <p:spPr bwMode="auto">
          <a:xfrm>
            <a:off x="1982964" y="3585110"/>
            <a:ext cx="418909" cy="24762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6" name="Rectangle 15"/>
          <p:cNvSpPr/>
          <p:nvPr/>
        </p:nvSpPr>
        <p:spPr bwMode="auto">
          <a:xfrm>
            <a:off x="4515460" y="3585110"/>
            <a:ext cx="409388" cy="24762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7" name="Rectangle 16"/>
          <p:cNvSpPr/>
          <p:nvPr/>
        </p:nvSpPr>
        <p:spPr bwMode="auto">
          <a:xfrm>
            <a:off x="7400220" y="3585110"/>
            <a:ext cx="418909" cy="24762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8" name="Rectangle 17"/>
          <p:cNvSpPr/>
          <p:nvPr/>
        </p:nvSpPr>
        <p:spPr bwMode="auto">
          <a:xfrm>
            <a:off x="10475394" y="3585110"/>
            <a:ext cx="590280" cy="24762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76552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900231" y="1881896"/>
            <a:ext cx="218975" cy="24785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6546644" y="1881896"/>
            <a:ext cx="409388" cy="24785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0202578" y="1881896"/>
            <a:ext cx="409388" cy="24785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3081123" y="2501540"/>
            <a:ext cx="409388" cy="24785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6727537" y="2501540"/>
            <a:ext cx="590280" cy="24785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10383471" y="2501540"/>
            <a:ext cx="590280" cy="24785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3081123" y="3121184"/>
            <a:ext cx="409388" cy="24785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6727537" y="3121184"/>
            <a:ext cx="590280" cy="24785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10383471" y="3121184"/>
            <a:ext cx="590280" cy="24785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3262016" y="3731295"/>
            <a:ext cx="580760" cy="2573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6908429" y="3731295"/>
            <a:ext cx="771173" cy="2573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auto">
          <a:xfrm>
            <a:off x="10564363" y="3731295"/>
            <a:ext cx="771173" cy="2573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98036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281388" y="1699905"/>
            <a:ext cx="1094876" cy="25711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994776" y="1699905"/>
            <a:ext cx="1094876" cy="25711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7708165" y="1699905"/>
            <a:ext cx="1085355" cy="25711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754776" y="1699905"/>
            <a:ext cx="752132" cy="25711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2" name="Rectangle 21"/>
          <p:cNvSpPr/>
          <p:nvPr/>
        </p:nvSpPr>
        <p:spPr bwMode="auto">
          <a:xfrm>
            <a:off x="1040765" y="2236470"/>
            <a:ext cx="1526540" cy="11677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5" name="Rectangle 24"/>
          <p:cNvSpPr/>
          <p:nvPr/>
        </p:nvSpPr>
        <p:spPr bwMode="auto">
          <a:xfrm>
            <a:off x="3799840" y="2324100"/>
            <a:ext cx="1471295" cy="10801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7" name="Rectangle 26"/>
          <p:cNvSpPr/>
          <p:nvPr/>
        </p:nvSpPr>
        <p:spPr bwMode="auto">
          <a:xfrm>
            <a:off x="6504305" y="2324100"/>
            <a:ext cx="1479550" cy="10801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9" name="Rectangle 28"/>
          <p:cNvSpPr/>
          <p:nvPr/>
        </p:nvSpPr>
        <p:spPr bwMode="auto">
          <a:xfrm>
            <a:off x="9169400" y="2276475"/>
            <a:ext cx="1757045" cy="11836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0" name="Rectangle 29"/>
          <p:cNvSpPr/>
          <p:nvPr/>
        </p:nvSpPr>
        <p:spPr bwMode="auto">
          <a:xfrm>
            <a:off x="2281388" y="4090099"/>
            <a:ext cx="1094876" cy="25711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1" name="Rectangle 30"/>
          <p:cNvSpPr/>
          <p:nvPr/>
        </p:nvSpPr>
        <p:spPr bwMode="auto">
          <a:xfrm>
            <a:off x="4994776" y="4090099"/>
            <a:ext cx="1094876" cy="25711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2" name="Rectangle 31"/>
          <p:cNvSpPr/>
          <p:nvPr/>
        </p:nvSpPr>
        <p:spPr bwMode="auto">
          <a:xfrm>
            <a:off x="7708165" y="4090099"/>
            <a:ext cx="1085355" cy="25711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3" name="Rectangle 32"/>
          <p:cNvSpPr/>
          <p:nvPr/>
        </p:nvSpPr>
        <p:spPr bwMode="auto">
          <a:xfrm>
            <a:off x="10735735" y="4090099"/>
            <a:ext cx="771173" cy="25711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9" name="Rectangle 48"/>
          <p:cNvSpPr/>
          <p:nvPr/>
        </p:nvSpPr>
        <p:spPr bwMode="auto">
          <a:xfrm>
            <a:off x="1005840" y="4572635"/>
            <a:ext cx="1577340" cy="12223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1" name="Rectangle 50"/>
          <p:cNvSpPr/>
          <p:nvPr/>
        </p:nvSpPr>
        <p:spPr bwMode="auto">
          <a:xfrm>
            <a:off x="3800475" y="4693920"/>
            <a:ext cx="1646555" cy="11576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2" name="Rectangle 51"/>
          <p:cNvSpPr/>
          <p:nvPr/>
        </p:nvSpPr>
        <p:spPr bwMode="auto">
          <a:xfrm>
            <a:off x="6577330" y="4730750"/>
            <a:ext cx="1619250" cy="10642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4" name="Rectangle 53"/>
          <p:cNvSpPr/>
          <p:nvPr/>
        </p:nvSpPr>
        <p:spPr bwMode="auto">
          <a:xfrm>
            <a:off x="9268460" y="4693920"/>
            <a:ext cx="1429385" cy="11010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22" grpId="0" bldLvl="0" animBg="1"/>
      <p:bldP spid="25" grpId="0" bldLvl="0" animBg="1"/>
      <p:bldP spid="27" grpId="0" bldLvl="0" animBg="1"/>
      <p:bldP spid="29" grpId="0" bldLvl="0" animBg="1"/>
      <p:bldP spid="30" grpId="0" animBg="1"/>
      <p:bldP spid="31" grpId="0" animBg="1"/>
      <p:bldP spid="32" grpId="0" animBg="1"/>
      <p:bldP spid="33" grpId="0" animBg="1"/>
      <p:bldP spid="49" grpId="0" bldLvl="0" animBg="1"/>
      <p:bldP spid="51" grpId="0" bldLvl="0" animBg="1"/>
      <p:bldP spid="52" grpId="0" bldLvl="0" animBg="1"/>
      <p:bldP spid="5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62050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96340" y="2500630"/>
            <a:ext cx="1456690" cy="10198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3909695" y="2500630"/>
            <a:ext cx="1456690" cy="10198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6613525" y="2500630"/>
            <a:ext cx="1456690" cy="11137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9326880" y="2500630"/>
            <a:ext cx="1266190" cy="11131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2021-12-21T10:46:48Z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