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318"/>
          <a:stretch>
            <a:fillRect/>
          </a:stretch>
        </p:blipFill>
        <p:spPr>
          <a:xfrm>
            <a:off x="2855595" y="1917065"/>
            <a:ext cx="5953850" cy="70358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4855" y="1053035"/>
            <a:ext cx="11520000" cy="393103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3088401" y="3638739"/>
            <a:ext cx="2456330" cy="2957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925820" y="3720465"/>
            <a:ext cx="331470" cy="80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639607" y="3638739"/>
            <a:ext cx="1209123" cy="286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229600" y="3639185"/>
            <a:ext cx="306705" cy="2470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602847" y="4163513"/>
            <a:ext cx="2237355" cy="2957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545723" y="4631039"/>
            <a:ext cx="2741950" cy="2671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96545"/>
            <a:ext cx="11520000" cy="277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034647" y="2625624"/>
            <a:ext cx="1332892" cy="295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757887" y="2644678"/>
            <a:ext cx="323702" cy="2572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519540" y="2625624"/>
            <a:ext cx="1294809" cy="295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192010" y="2644775"/>
            <a:ext cx="350520" cy="1892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425325" y="3159147"/>
            <a:ext cx="1618512" cy="295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387242" y="3606925"/>
            <a:ext cx="2913322" cy="2953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980645"/>
            <a:ext cx="11520000" cy="321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52631" y="2466480"/>
            <a:ext cx="2265917" cy="2857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331540" y="2695070"/>
            <a:ext cx="2265917" cy="2857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52631" y="2914136"/>
            <a:ext cx="2751471" cy="2857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331540" y="3142726"/>
            <a:ext cx="2589619" cy="2857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102360" y="3361690"/>
            <a:ext cx="4850130" cy="880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366457" y="3590381"/>
            <a:ext cx="4017719" cy="2857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29834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33755" y="2882900"/>
            <a:ext cx="6199505" cy="3009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22630" y="3331210"/>
            <a:ext cx="3653155" cy="433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90" y="1124790"/>
            <a:ext cx="11520000" cy="33351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80876" y="2725672"/>
            <a:ext cx="2265917" cy="247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450529" y="2725672"/>
            <a:ext cx="2599140" cy="2572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80876" y="3164009"/>
            <a:ext cx="2751471" cy="2668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479091" y="3154480"/>
            <a:ext cx="4979305" cy="3049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99820" y="3602355"/>
            <a:ext cx="4608195" cy="9283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