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7" r:id="rId5"/>
    <p:sldId id="368" r:id="rId6"/>
    <p:sldId id="369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990" y="2636725"/>
            <a:ext cx="11520000" cy="7034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096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5632661" y="2614387"/>
            <a:ext cx="352264" cy="2285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250512" y="2614387"/>
            <a:ext cx="352264" cy="2285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Picture 1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180" y="2996770"/>
            <a:ext cx="11520000" cy="2710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7" name="Rectangle 2"/>
          <p:cNvSpPr/>
          <p:nvPr/>
        </p:nvSpPr>
        <p:spPr bwMode="auto">
          <a:xfrm>
            <a:off x="2794485" y="3989290"/>
            <a:ext cx="209454" cy="2194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3"/>
          <p:cNvSpPr/>
          <p:nvPr/>
        </p:nvSpPr>
        <p:spPr bwMode="auto">
          <a:xfrm>
            <a:off x="5165130" y="3979747"/>
            <a:ext cx="209454" cy="2290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4"/>
          <p:cNvSpPr/>
          <p:nvPr/>
        </p:nvSpPr>
        <p:spPr bwMode="auto">
          <a:xfrm>
            <a:off x="7554816" y="3979747"/>
            <a:ext cx="209454" cy="2290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0" name="Rectangle 5"/>
          <p:cNvSpPr/>
          <p:nvPr/>
        </p:nvSpPr>
        <p:spPr bwMode="auto">
          <a:xfrm>
            <a:off x="2318452" y="4409203"/>
            <a:ext cx="1275768" cy="2958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1" name="Rectangle 6"/>
          <p:cNvSpPr/>
          <p:nvPr/>
        </p:nvSpPr>
        <p:spPr bwMode="auto">
          <a:xfrm>
            <a:off x="3013460" y="4924550"/>
            <a:ext cx="523636" cy="2385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2" name="Rectangle 7"/>
          <p:cNvSpPr/>
          <p:nvPr/>
        </p:nvSpPr>
        <p:spPr bwMode="auto">
          <a:xfrm>
            <a:off x="6955014" y="4924550"/>
            <a:ext cx="523636" cy="2385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3" name="Rectangle 8"/>
          <p:cNvSpPr/>
          <p:nvPr/>
        </p:nvSpPr>
        <p:spPr bwMode="auto">
          <a:xfrm>
            <a:off x="10239642" y="4924550"/>
            <a:ext cx="533157" cy="2385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4" name="Rectangle 9"/>
          <p:cNvSpPr/>
          <p:nvPr/>
        </p:nvSpPr>
        <p:spPr bwMode="auto">
          <a:xfrm>
            <a:off x="3175312" y="5392180"/>
            <a:ext cx="523636" cy="2385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5" name="Rectangle 10"/>
          <p:cNvSpPr/>
          <p:nvPr/>
        </p:nvSpPr>
        <p:spPr bwMode="auto">
          <a:xfrm>
            <a:off x="6659874" y="5392180"/>
            <a:ext cx="695008" cy="2385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6" name="Rectangle 11"/>
          <p:cNvSpPr/>
          <p:nvPr/>
        </p:nvSpPr>
        <p:spPr bwMode="auto">
          <a:xfrm>
            <a:off x="10763279" y="5392180"/>
            <a:ext cx="523636" cy="2385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5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89530" y="3101340"/>
            <a:ext cx="623570" cy="6096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715000" y="3101340"/>
            <a:ext cx="496570" cy="6915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141460" y="3110865"/>
            <a:ext cx="607695" cy="657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4042710" y="4577901"/>
            <a:ext cx="456991" cy="2286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985256" y="4577901"/>
            <a:ext cx="428429" cy="2286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5899239" y="4577901"/>
            <a:ext cx="437950" cy="2286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8660231" y="4577901"/>
            <a:ext cx="447471" cy="2286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37448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2662006" y="4235662"/>
            <a:ext cx="580760" cy="3049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461742" y="4235662"/>
            <a:ext cx="561719" cy="3049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270998" y="4235662"/>
            <a:ext cx="580760" cy="3049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070733" y="4245190"/>
            <a:ext cx="580760" cy="2953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517213" y="4245190"/>
            <a:ext cx="580760" cy="2953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9316948" y="4235662"/>
            <a:ext cx="580760" cy="3049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126204" y="4235662"/>
            <a:ext cx="552198" cy="3049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925940" y="4245190"/>
            <a:ext cx="580760" cy="2953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268935"/>
            <a:ext cx="11520000" cy="237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68664" y="2320035"/>
            <a:ext cx="2132628" cy="2388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68664" y="2769142"/>
            <a:ext cx="2142148" cy="2579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87705" y="3227804"/>
            <a:ext cx="2808595" cy="2866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