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8932"/>
          <a:stretch>
            <a:fillRect/>
          </a:stretch>
        </p:blipFill>
        <p:spPr>
          <a:xfrm>
            <a:off x="2927350" y="3068955"/>
            <a:ext cx="8187145" cy="6826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124790"/>
            <a:ext cx="11520000" cy="343448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4442370" y="2756169"/>
            <a:ext cx="447471" cy="2194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442370" y="3137778"/>
            <a:ext cx="447471" cy="2194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947957" y="4168123"/>
            <a:ext cx="533157" cy="238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3023791" y="4149042"/>
            <a:ext cx="342743" cy="2480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3918733" y="4168123"/>
            <a:ext cx="523636" cy="238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612750" y="4168123"/>
            <a:ext cx="523636" cy="238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9002766" y="4158583"/>
            <a:ext cx="352264" cy="238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9897709" y="4168123"/>
            <a:ext cx="523636" cy="238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196545"/>
            <a:ext cx="11520000" cy="25365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714350" y="3313516"/>
            <a:ext cx="533157" cy="2479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2790185" y="3303980"/>
            <a:ext cx="342743" cy="2383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685127" y="3313516"/>
            <a:ext cx="523636" cy="2479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550516" y="3313516"/>
            <a:ext cx="514115" cy="2479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931011" y="3303980"/>
            <a:ext cx="342743" cy="2383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140135" y="3313516"/>
            <a:ext cx="533157" cy="2479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124790"/>
            <a:ext cx="11520000" cy="34841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531805" y="2365715"/>
            <a:ext cx="352264" cy="2386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064301" y="2365715"/>
            <a:ext cx="342743" cy="2386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054780" y="2976633"/>
            <a:ext cx="361785" cy="2386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675276" y="3587550"/>
            <a:ext cx="352264" cy="2481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4675276" y="4198467"/>
            <a:ext cx="352264" cy="2386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7521954" y="4198467"/>
            <a:ext cx="352264" cy="2386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2"/>
          <p:cNvSpPr/>
          <p:nvPr/>
        </p:nvSpPr>
        <p:spPr bwMode="auto">
          <a:xfrm>
            <a:off x="6531805" y="2975950"/>
            <a:ext cx="352264" cy="2386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0" name="Rectangle 2"/>
          <p:cNvSpPr/>
          <p:nvPr/>
        </p:nvSpPr>
        <p:spPr bwMode="auto">
          <a:xfrm>
            <a:off x="7510975" y="3596980"/>
            <a:ext cx="352264" cy="2386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2"/>
          <p:cNvSpPr/>
          <p:nvPr/>
        </p:nvSpPr>
        <p:spPr bwMode="auto">
          <a:xfrm>
            <a:off x="10391335" y="3591900"/>
            <a:ext cx="352264" cy="2386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2"/>
          <p:cNvSpPr/>
          <p:nvPr/>
        </p:nvSpPr>
        <p:spPr bwMode="auto">
          <a:xfrm>
            <a:off x="10368915" y="4187825"/>
            <a:ext cx="352425" cy="2806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2"/>
          <p:cNvSpPr/>
          <p:nvPr/>
        </p:nvSpPr>
        <p:spPr bwMode="auto">
          <a:xfrm>
            <a:off x="1822645" y="3596980"/>
            <a:ext cx="352264" cy="2386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2"/>
          <p:cNvSpPr/>
          <p:nvPr/>
        </p:nvSpPr>
        <p:spPr bwMode="auto">
          <a:xfrm>
            <a:off x="1828360" y="4187530"/>
            <a:ext cx="352264" cy="2386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2069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4204561" y="2491341"/>
            <a:ext cx="447471" cy="2191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823074" y="2491341"/>
            <a:ext cx="437950" cy="2191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984595" y="2491341"/>
            <a:ext cx="437950" cy="2191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889057" y="2491341"/>
            <a:ext cx="437950" cy="2191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3804694" y="3606233"/>
            <a:ext cx="533157" cy="2382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594578" y="3606233"/>
            <a:ext cx="504595" cy="2382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7355900" y="3606233"/>
            <a:ext cx="514115" cy="2382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9107702" y="3606233"/>
            <a:ext cx="533157" cy="2382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196545"/>
            <a:ext cx="11520000" cy="393103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692995" y="2809032"/>
            <a:ext cx="209454" cy="2194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140135" y="2809032"/>
            <a:ext cx="209454" cy="2194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692995" y="3257475"/>
            <a:ext cx="209454" cy="2289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140135" y="3257475"/>
            <a:ext cx="209454" cy="2289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692995" y="3705918"/>
            <a:ext cx="209454" cy="2289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140135" y="3705918"/>
            <a:ext cx="209454" cy="2289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502912" y="4125738"/>
            <a:ext cx="637884" cy="286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044929" y="4125738"/>
            <a:ext cx="637884" cy="2766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476334" y="4717301"/>
            <a:ext cx="533157" cy="2385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2999640" y="4717301"/>
            <a:ext cx="523636" cy="2385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4532466" y="4717301"/>
            <a:ext cx="523636" cy="2385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