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765"/>
          <a:stretch>
            <a:fillRect/>
          </a:stretch>
        </p:blipFill>
        <p:spPr>
          <a:xfrm>
            <a:off x="3863340" y="2277110"/>
            <a:ext cx="5671910" cy="11379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384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9" name="Rectangle 8"/>
          <p:cNvSpPr/>
          <p:nvPr/>
        </p:nvSpPr>
        <p:spPr bwMode="auto">
          <a:xfrm>
            <a:off x="9832340" y="2747010"/>
            <a:ext cx="1805305" cy="1805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615738" y="4029776"/>
            <a:ext cx="285619" cy="2191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632796" y="4029776"/>
            <a:ext cx="285619" cy="2191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3881755" y="2691130"/>
            <a:ext cx="2451100" cy="18243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04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62330" y="2179320"/>
            <a:ext cx="1132840" cy="10229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261995" y="2198370"/>
            <a:ext cx="1304290" cy="844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156325" y="2198370"/>
            <a:ext cx="1466215" cy="9378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373870" y="2188845"/>
            <a:ext cx="1294765" cy="1101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844880"/>
            <a:ext cx="11520000" cy="15972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809239" y="2514382"/>
            <a:ext cx="2275438" cy="2486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790198" y="3011726"/>
            <a:ext cx="2932363" cy="2582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0137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148715" y="3064510"/>
            <a:ext cx="1967230" cy="14154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027420" y="3083560"/>
            <a:ext cx="1981835" cy="14052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316453" y="4571062"/>
            <a:ext cx="3541685" cy="3050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6210072" y="4571062"/>
            <a:ext cx="5464859" cy="3050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96545"/>
            <a:ext cx="11520000" cy="219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48080" y="2359660"/>
            <a:ext cx="5473700" cy="416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3560" y="2874745"/>
            <a:ext cx="4979305" cy="2955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