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949"/>
          <a:stretch>
            <a:fillRect/>
          </a:stretch>
        </p:blipFill>
        <p:spPr>
          <a:xfrm>
            <a:off x="1487170" y="2132965"/>
            <a:ext cx="8761185" cy="16554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1917" y="986107"/>
            <a:ext cx="742611" cy="669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671735" y="3204618"/>
            <a:ext cx="8225851" cy="1161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59834" y="4899751"/>
            <a:ext cx="637884" cy="2761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690115" y="5318772"/>
            <a:ext cx="476033" cy="2190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374942" y="5299726"/>
            <a:ext cx="609322" cy="238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670743" y="5680654"/>
            <a:ext cx="628363" cy="266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0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48165" y="3900000"/>
            <a:ext cx="342743" cy="276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56628" y="3900000"/>
            <a:ext cx="666446" cy="28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12892" y="3900000"/>
            <a:ext cx="656925" cy="28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345388" y="3900000"/>
            <a:ext cx="342743" cy="276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128727" y="4385714"/>
            <a:ext cx="209454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746578" y="4385714"/>
            <a:ext cx="695008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193057" y="4385714"/>
            <a:ext cx="533157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290578" y="4833333"/>
            <a:ext cx="209454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898909" y="4833333"/>
            <a:ext cx="209454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678611" y="4833333"/>
            <a:ext cx="209454" cy="2190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39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52631" y="2373109"/>
            <a:ext cx="3075173" cy="2861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71673" y="2811830"/>
            <a:ext cx="5550545" cy="2861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951045" y="4080308"/>
            <a:ext cx="361785" cy="314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961887" y="4509492"/>
            <a:ext cx="361785" cy="314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340690"/>
            <a:ext cx="11520000" cy="13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0765" y="1875155"/>
            <a:ext cx="5683250" cy="411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69615" y="2305146"/>
            <a:ext cx="4408066" cy="286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2021-12-20T23:54:31Z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