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9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2420825"/>
            <a:ext cx="11520000" cy="806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44827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229995" y="3856990"/>
            <a:ext cx="4503420" cy="798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932930" y="3856990"/>
            <a:ext cx="4827270" cy="751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220611" y="4724054"/>
            <a:ext cx="2265917" cy="276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913966" y="4724054"/>
            <a:ext cx="2265917" cy="276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230132" y="5143164"/>
            <a:ext cx="2418247" cy="2952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6904446" y="5143164"/>
            <a:ext cx="2275438" cy="2952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3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390304" y="3362293"/>
            <a:ext cx="752132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932651" y="3362293"/>
            <a:ext cx="894942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90304" y="3924362"/>
            <a:ext cx="752132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932651" y="3924362"/>
            <a:ext cx="894942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193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9143" y="1625414"/>
            <a:ext cx="2113586" cy="26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59143" y="2045160"/>
            <a:ext cx="2275438" cy="276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87705" y="2455365"/>
            <a:ext cx="4017719" cy="2957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9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4790"/>
            <a:ext cx="11520000" cy="319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78250" y="1600960"/>
            <a:ext cx="2589619" cy="2761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329457" y="1600960"/>
            <a:ext cx="3056132" cy="2761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6812" y="2019991"/>
            <a:ext cx="4655603" cy="295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97292" y="3296129"/>
            <a:ext cx="2894280" cy="2761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06812" y="3715159"/>
            <a:ext cx="6102743" cy="295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2021-12-21T00:10:32Z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