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990" y="1773125"/>
            <a:ext cx="11520000" cy="155172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053035"/>
            <a:ext cx="11520000" cy="27724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4813676" y="3015637"/>
            <a:ext cx="180892" cy="2191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526072" y="3015637"/>
            <a:ext cx="180892" cy="2191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4804155" y="3396725"/>
            <a:ext cx="199933" cy="2191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516552" y="3396725"/>
            <a:ext cx="199933" cy="2191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1379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728720" y="1682115"/>
            <a:ext cx="481330" cy="5930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7279640" y="1682115"/>
            <a:ext cx="274320" cy="6089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1066145" y="1682115"/>
            <a:ext cx="331470" cy="5613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451107" y="3655827"/>
            <a:ext cx="2237355" cy="381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012165" y="3522327"/>
            <a:ext cx="1913652" cy="286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9"/>
          <p:cNvSpPr/>
          <p:nvPr/>
        </p:nvSpPr>
        <p:spPr bwMode="auto">
          <a:xfrm flipH="1">
            <a:off x="1792605" y="3146425"/>
            <a:ext cx="76200" cy="9817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3" name="Rectangle 9"/>
          <p:cNvSpPr/>
          <p:nvPr/>
        </p:nvSpPr>
        <p:spPr bwMode="auto">
          <a:xfrm flipH="1">
            <a:off x="5059045" y="3046730"/>
            <a:ext cx="109855" cy="11480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9" grpId="0" animBg="1"/>
      <p:bldP spid="10" grpId="0" animBg="1"/>
      <p:bldP spid="11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235" y="1556590"/>
            <a:ext cx="11520000" cy="258620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47433" y="1995577"/>
            <a:ext cx="2913322" cy="4485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645648" y="1976490"/>
            <a:ext cx="504595" cy="8875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352160" y="3751525"/>
            <a:ext cx="361785" cy="2290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218540" y="3751525"/>
            <a:ext cx="209454" cy="2290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3018276" y="3751525"/>
            <a:ext cx="209454" cy="2290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3856094" y="3732439"/>
            <a:ext cx="333223" cy="2767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6750375" y="3751525"/>
            <a:ext cx="352264" cy="2290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7616755" y="3751525"/>
            <a:ext cx="209454" cy="2290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8416491" y="3751525"/>
            <a:ext cx="209454" cy="2290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9254309" y="3732439"/>
            <a:ext cx="333223" cy="2767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1413080"/>
            <a:ext cx="11520000" cy="347586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6943228" y="3222432"/>
            <a:ext cx="2542016" cy="2856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924187" y="3603349"/>
            <a:ext cx="3046611" cy="2856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914666" y="3955696"/>
            <a:ext cx="4979305" cy="3142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484835"/>
            <a:ext cx="11520000" cy="26524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06746" y="2715631"/>
            <a:ext cx="3513123" cy="2862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68664" y="3087732"/>
            <a:ext cx="3551206" cy="2862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77900" y="3460115"/>
            <a:ext cx="4341495" cy="983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2021-12-21T04:48:51Z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